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01" r:id="rId2"/>
    <p:sldId id="259" r:id="rId3"/>
    <p:sldId id="521" r:id="rId4"/>
    <p:sldId id="258" r:id="rId5"/>
    <p:sldId id="517" r:id="rId6"/>
    <p:sldId id="525" r:id="rId7"/>
    <p:sldId id="261" r:id="rId8"/>
    <p:sldId id="262" r:id="rId9"/>
    <p:sldId id="813" r:id="rId10"/>
    <p:sldId id="308" r:id="rId11"/>
    <p:sldId id="814" r:id="rId12"/>
    <p:sldId id="309" r:id="rId13"/>
    <p:sldId id="317" r:id="rId14"/>
    <p:sldId id="318" r:id="rId15"/>
    <p:sldId id="319" r:id="rId16"/>
    <p:sldId id="815" r:id="rId17"/>
    <p:sldId id="307" r:id="rId18"/>
    <p:sldId id="310" r:id="rId19"/>
    <p:sldId id="816" r:id="rId20"/>
    <p:sldId id="817" r:id="rId21"/>
    <p:sldId id="818" r:id="rId22"/>
    <p:sldId id="316" r:id="rId23"/>
    <p:sldId id="311" r:id="rId24"/>
    <p:sldId id="819" r:id="rId25"/>
    <p:sldId id="315" r:id="rId26"/>
    <p:sldId id="312" r:id="rId27"/>
    <p:sldId id="313"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FF"/>
    <a:srgbClr val="9900FF"/>
    <a:srgbClr val="6600FF"/>
    <a:srgbClr val="6600CC"/>
    <a:srgbClr val="FF9900"/>
    <a:srgbClr val="000099"/>
    <a:srgbClr val="0000CC"/>
    <a:srgbClr val="00CCFF"/>
    <a:srgbClr val="CC3399"/>
    <a:srgbClr val="CC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74" autoAdjust="0"/>
    <p:restoredTop sz="77143" autoAdjust="0"/>
  </p:normalViewPr>
  <p:slideViewPr>
    <p:cSldViewPr>
      <p:cViewPr varScale="1">
        <p:scale>
          <a:sx n="53" d="100"/>
          <a:sy n="53" d="100"/>
        </p:scale>
        <p:origin x="1808" y="64"/>
      </p:cViewPr>
      <p:guideLst>
        <p:guide orient="horz" pos="2160"/>
        <p:guide pos="2880"/>
      </p:guideLst>
    </p:cSldViewPr>
  </p:slideViewPr>
  <p:outlineViewPr>
    <p:cViewPr>
      <p:scale>
        <a:sx n="33" d="100"/>
        <a:sy n="33" d="100"/>
      </p:scale>
      <p:origin x="0" y="141348"/>
    </p:cViewPr>
  </p:outlineViewPr>
  <p:notesTextViewPr>
    <p:cViewPr>
      <p:scale>
        <a:sx n="1" d="1"/>
        <a:sy n="1" d="1"/>
      </p:scale>
      <p:origin x="0" y="0"/>
    </p:cViewPr>
  </p:notesTextViewPr>
  <p:sorterViewPr>
    <p:cViewPr>
      <p:scale>
        <a:sx n="100" d="100"/>
        <a:sy n="100" d="100"/>
      </p:scale>
      <p:origin x="0" y="7200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8EB6D6B-9C86-499A-A636-38829A5F60B2}" type="datetimeFigureOut">
              <a:rPr lang="en-US" smtClean="0"/>
              <a:t>8/21/2025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CF41C25-7A1F-47FB-B705-003A328B9163}" type="slidenum">
              <a:rPr lang="en-US" smtClean="0"/>
              <a:t>‹#›</a:t>
            </a:fld>
            <a:endParaRPr lang="en-US"/>
          </a:p>
        </p:txBody>
      </p:sp>
    </p:spTree>
    <p:extLst>
      <p:ext uri="{BB962C8B-B14F-4D97-AF65-F5344CB8AC3E}">
        <p14:creationId xmlns:p14="http://schemas.microsoft.com/office/powerpoint/2010/main" val="4252309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AJAX</a:t>
            </a:r>
            <a:r>
              <a:rPr lang="en-US" dirty="0" smtClean="0"/>
              <a:t>:  is a Web development technique that enables users to reload portions of Web pages with fresh data instead of having to reload the entire Web page.</a:t>
            </a:r>
          </a:p>
          <a:p>
            <a:r>
              <a:rPr lang="en-US" b="1" dirty="0" smtClean="0"/>
              <a:t>Tagging</a:t>
            </a:r>
            <a:r>
              <a:rPr lang="en-US" dirty="0" smtClean="0"/>
              <a:t>: a keyword or term that describes a piece of information—for example, a blog, a picture, an article, or a video clip. Tagging allows users to place information in multiple, overlapping associations rather than in rigid categories.</a:t>
            </a:r>
          </a:p>
          <a:p>
            <a:r>
              <a:rPr lang="en-US" b="1" dirty="0" smtClean="0"/>
              <a:t>Folksonomies</a:t>
            </a:r>
            <a:r>
              <a:rPr lang="en-US" dirty="0" smtClean="0"/>
              <a:t>:  user</a:t>
            </a:r>
            <a:r>
              <a:rPr lang="en-US" baseline="0" dirty="0" smtClean="0"/>
              <a:t> generated classifications that use tags to categorize and retrieve Web pages, photos, videos, and other Web content.</a:t>
            </a:r>
          </a:p>
          <a:p>
            <a:r>
              <a:rPr lang="en-US" b="1" baseline="0" dirty="0" err="1" smtClean="0"/>
              <a:t>Geotagging</a:t>
            </a:r>
            <a:r>
              <a:rPr lang="en-US" baseline="0" dirty="0" smtClean="0"/>
              <a:t>: a specific form of tagging referring to tagging information on maps (example: Google Maps allows users to add pictures and information, such as restaurant or hotel ratings, to maps).</a:t>
            </a:r>
          </a:p>
          <a:p>
            <a:r>
              <a:rPr lang="en-US" b="1" baseline="0" dirty="0" smtClean="0"/>
              <a:t>Blog</a:t>
            </a:r>
            <a:r>
              <a:rPr lang="en-US" baseline="0" dirty="0" smtClean="0"/>
              <a:t>: (short for weblog) a personal Web site, open to the public, in which the site creator expresses his or her feelings or opinions via a series of chronological events. </a:t>
            </a:r>
          </a:p>
          <a:p>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8</a:t>
            </a:fld>
            <a:endParaRPr lang="en-US"/>
          </a:p>
        </p:txBody>
      </p:sp>
    </p:spTree>
    <p:extLst>
      <p:ext uri="{BB962C8B-B14F-4D97-AF65-F5344CB8AC3E}">
        <p14:creationId xmlns:p14="http://schemas.microsoft.com/office/powerpoint/2010/main" val="3501593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Recruiting</a:t>
            </a:r>
            <a:r>
              <a:rPr lang="en-US" dirty="0" smtClean="0"/>
              <a:t>: Both recruiters and job seekers are moving to online social networks</a:t>
            </a:r>
            <a:r>
              <a:rPr lang="en-US" baseline="0" dirty="0" smtClean="0"/>
              <a:t> as recruiting platforms.</a:t>
            </a:r>
          </a:p>
          <a:p>
            <a:r>
              <a:rPr lang="en-US" b="1" baseline="0" dirty="0" smtClean="0"/>
              <a:t>Employee Development</a:t>
            </a:r>
            <a:r>
              <a:rPr lang="en-US" baseline="0" dirty="0" smtClean="0"/>
              <a:t>: HR professionals are using enterprise social tools such as Chatter, Yammer, and </a:t>
            </a:r>
            <a:r>
              <a:rPr lang="en-US" baseline="0" dirty="0" err="1" smtClean="0"/>
              <a:t>Tibbr</a:t>
            </a:r>
            <a:r>
              <a:rPr lang="en-US" baseline="0" dirty="0" smtClean="0"/>
              <a:t> to enable, encourage, and promote employee development through relationship building by providing a platform for employees to collaborate on sales opportunities, campaigns, projects as well as simplify workflows and capture new ideas. </a:t>
            </a:r>
            <a:r>
              <a:rPr lang="en-US" baseline="0" dirty="0" err="1" smtClean="0"/>
              <a:t>Elearning</a:t>
            </a:r>
            <a:r>
              <a:rPr lang="en-US" baseline="0" dirty="0" smtClean="0"/>
              <a:t> and </a:t>
            </a:r>
            <a:r>
              <a:rPr lang="en-US" baseline="0" dirty="0" err="1" smtClean="0"/>
              <a:t>Etraining</a:t>
            </a:r>
            <a:r>
              <a:rPr lang="en-US" baseline="0" dirty="0" smtClean="0"/>
              <a:t> are employee development tools that can be leveraged through social computing.</a:t>
            </a:r>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27</a:t>
            </a:fld>
            <a:endParaRPr lang="en-US"/>
          </a:p>
        </p:txBody>
      </p:sp>
    </p:spTree>
    <p:extLst>
      <p:ext uri="{BB962C8B-B14F-4D97-AF65-F5344CB8AC3E}">
        <p14:creationId xmlns:p14="http://schemas.microsoft.com/office/powerpoint/2010/main" val="2442279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Microblogging</a:t>
            </a:r>
            <a:r>
              <a:rPr lang="en-US" dirty="0" smtClean="0"/>
              <a:t>: a form of blogging that allows users to write short messages (or capture an image or embedded video) and publish them (Example: Twitter).</a:t>
            </a:r>
          </a:p>
          <a:p>
            <a:r>
              <a:rPr lang="en-US" b="1" dirty="0" smtClean="0"/>
              <a:t>Wiki</a:t>
            </a:r>
            <a:r>
              <a:rPr lang="en-US" dirty="0" smtClean="0"/>
              <a:t>: a Web site made up entirely of user generated content (Example:</a:t>
            </a:r>
            <a:r>
              <a:rPr lang="en-US" baseline="0" dirty="0" smtClean="0"/>
              <a:t> Wikipedia.com).</a:t>
            </a:r>
          </a:p>
          <a:p>
            <a:r>
              <a:rPr lang="en-US" b="1" baseline="0" dirty="0" smtClean="0"/>
              <a:t>Social Network</a:t>
            </a:r>
            <a:r>
              <a:rPr lang="en-US" baseline="0" dirty="0" smtClean="0"/>
              <a:t>: a social structure composed of individuals, groups, or organizations linked by values, visions, ideas, financial exchange, friendship, kinship, conflict, or trade.</a:t>
            </a:r>
          </a:p>
          <a:p>
            <a:r>
              <a:rPr lang="en-US" b="1" baseline="0" dirty="0" smtClean="0"/>
              <a:t>Social Networking</a:t>
            </a:r>
            <a:r>
              <a:rPr lang="en-US" baseline="0" dirty="0" smtClean="0"/>
              <a:t>: refers to activities performed using social software tools (e.g., blogging) or social networking features (e.g., media sharing).</a:t>
            </a:r>
          </a:p>
          <a:p>
            <a:r>
              <a:rPr lang="en-US" b="1" baseline="0" dirty="0" smtClean="0"/>
              <a:t>Social Graph</a:t>
            </a:r>
            <a:r>
              <a:rPr lang="en-US" baseline="0" dirty="0" smtClean="0"/>
              <a:t>: the map of a single member of a social network comprised of all relevant links or connections among the greater social network.</a:t>
            </a:r>
          </a:p>
          <a:p>
            <a:r>
              <a:rPr lang="en-US" b="1" baseline="0" dirty="0" smtClean="0"/>
              <a:t>Social Capital</a:t>
            </a:r>
            <a:r>
              <a:rPr lang="en-US" baseline="0" dirty="0" smtClean="0"/>
              <a:t>: refers to the number of connections an individual person has within and between social networks.</a:t>
            </a:r>
          </a:p>
          <a:p>
            <a:r>
              <a:rPr lang="en-US" b="1" baseline="0" dirty="0" smtClean="0"/>
              <a:t>Social Networking Web Sites</a:t>
            </a:r>
            <a:r>
              <a:rPr lang="en-US" baseline="0" dirty="0" smtClean="0"/>
              <a:t>: web sites that allow participants to create their own profile page for free allowing them to post blog entries, pictures, video, music and/or share ideas.</a:t>
            </a:r>
          </a:p>
          <a:p>
            <a:r>
              <a:rPr lang="en-US" b="1" baseline="0" dirty="0" smtClean="0"/>
              <a:t>Enterprise Social Networks</a:t>
            </a:r>
            <a:r>
              <a:rPr lang="en-US" baseline="0" dirty="0" smtClean="0"/>
              <a:t>: business-oriented social networks (public or private) designed to support networking and community building, social collaboration, social publishing, Social intelligence and social analytics.</a:t>
            </a:r>
          </a:p>
          <a:p>
            <a:r>
              <a:rPr lang="en-US" b="1" baseline="0" dirty="0" err="1" smtClean="0"/>
              <a:t>Mashups</a:t>
            </a:r>
            <a:r>
              <a:rPr lang="en-US" baseline="0" dirty="0" smtClean="0"/>
              <a:t>: a Web site that takes different content from a number of other Web sites and mixes them together to create a new kind of content.</a:t>
            </a:r>
          </a:p>
        </p:txBody>
      </p:sp>
      <p:sp>
        <p:nvSpPr>
          <p:cNvPr id="4" name="Slide Number Placeholder 3"/>
          <p:cNvSpPr>
            <a:spLocks noGrp="1"/>
          </p:cNvSpPr>
          <p:nvPr>
            <p:ph type="sldNum" sz="quarter" idx="10"/>
          </p:nvPr>
        </p:nvSpPr>
        <p:spPr/>
        <p:txBody>
          <a:bodyPr/>
          <a:lstStyle/>
          <a:p>
            <a:fld id="{2CF41C25-7A1F-47FB-B705-003A328B9163}" type="slidenum">
              <a:rPr lang="en-US" smtClean="0"/>
              <a:t>10</a:t>
            </a:fld>
            <a:endParaRPr lang="en-US"/>
          </a:p>
        </p:txBody>
      </p:sp>
    </p:spTree>
    <p:extLst>
      <p:ext uri="{BB962C8B-B14F-4D97-AF65-F5344CB8AC3E}">
        <p14:creationId xmlns:p14="http://schemas.microsoft.com/office/powerpoint/2010/main" val="41017455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Social Commerce</a:t>
            </a:r>
            <a:r>
              <a:rPr lang="en-US" dirty="0" smtClean="0"/>
              <a:t>:</a:t>
            </a:r>
            <a:r>
              <a:rPr lang="en-US" baseline="0" dirty="0" smtClean="0"/>
              <a:t> the delivery of electronic commerce activities and transactions through social computing. Social commerce also</a:t>
            </a:r>
          </a:p>
          <a:p>
            <a:r>
              <a:rPr lang="en-US" baseline="0" dirty="0" smtClean="0"/>
              <a:t>supports social interactions and user contributions, allowing customers to participate actively in the marketing and selling of products and services in online marketplaces and communities.</a:t>
            </a:r>
          </a:p>
          <a:p>
            <a:r>
              <a:rPr lang="en-US" baseline="0" dirty="0" smtClean="0"/>
              <a:t>-- Benefits to Customers</a:t>
            </a:r>
          </a:p>
          <a:p>
            <a:r>
              <a:rPr lang="en-US" baseline="0" dirty="0" smtClean="0"/>
              <a:t>-- Benefits to </a:t>
            </a:r>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12</a:t>
            </a:fld>
            <a:endParaRPr lang="en-US"/>
          </a:p>
        </p:txBody>
      </p:sp>
    </p:spTree>
    <p:extLst>
      <p:ext uri="{BB962C8B-B14F-4D97-AF65-F5344CB8AC3E}">
        <p14:creationId xmlns:p14="http://schemas.microsoft.com/office/powerpoint/2010/main" val="3948692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CF41C25-7A1F-47FB-B705-003A328B9163}" type="slidenum">
              <a:rPr lang="en-US" smtClean="0"/>
              <a:t>13</a:t>
            </a:fld>
            <a:endParaRPr lang="en-US"/>
          </a:p>
        </p:txBody>
      </p:sp>
    </p:spTree>
    <p:extLst>
      <p:ext uri="{BB962C8B-B14F-4D97-AF65-F5344CB8AC3E}">
        <p14:creationId xmlns:p14="http://schemas.microsoft.com/office/powerpoint/2010/main" val="39486927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CF41C25-7A1F-47FB-B705-003A328B9163}" type="slidenum">
              <a:rPr lang="en-US" smtClean="0"/>
              <a:t>14</a:t>
            </a:fld>
            <a:endParaRPr lang="en-US"/>
          </a:p>
        </p:txBody>
      </p:sp>
    </p:spTree>
    <p:extLst>
      <p:ext uri="{BB962C8B-B14F-4D97-AF65-F5344CB8AC3E}">
        <p14:creationId xmlns:p14="http://schemas.microsoft.com/office/powerpoint/2010/main" val="39486927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CF41C25-7A1F-47FB-B705-003A328B9163}" type="slidenum">
              <a:rPr lang="en-US" smtClean="0"/>
              <a:t>15</a:t>
            </a:fld>
            <a:endParaRPr lang="en-US"/>
          </a:p>
        </p:txBody>
      </p:sp>
    </p:spTree>
    <p:extLst>
      <p:ext uri="{BB962C8B-B14F-4D97-AF65-F5344CB8AC3E}">
        <p14:creationId xmlns:p14="http://schemas.microsoft.com/office/powerpoint/2010/main" val="39486927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Ratings, Reviews, and Recommendations</a:t>
            </a:r>
            <a:r>
              <a:rPr lang="en-US" dirty="0" smtClean="0"/>
              <a:t>: are usually available in social shopping</a:t>
            </a:r>
            <a:r>
              <a:rPr lang="en-US" baseline="0" dirty="0" smtClean="0"/>
              <a:t> and generally come from,</a:t>
            </a:r>
          </a:p>
          <a:p>
            <a:r>
              <a:rPr lang="en-US" baseline="0" dirty="0" smtClean="0"/>
              <a:t>  (a) </a:t>
            </a:r>
            <a:r>
              <a:rPr lang="en-US" i="1" u="sng" baseline="0" dirty="0" smtClean="0"/>
              <a:t>Customer ratings and reviews </a:t>
            </a:r>
            <a:r>
              <a:rPr lang="en-US" baseline="0" dirty="0" smtClean="0"/>
              <a:t>integrated into the vendor’s Web page</a:t>
            </a:r>
          </a:p>
          <a:p>
            <a:r>
              <a:rPr lang="en-US" baseline="0" dirty="0" smtClean="0"/>
              <a:t>  (b) </a:t>
            </a:r>
            <a:r>
              <a:rPr lang="en-US" b="0" i="1" u="sng" baseline="0" dirty="0" smtClean="0"/>
              <a:t>Expert ratings and reviews </a:t>
            </a:r>
            <a:r>
              <a:rPr lang="en-US" baseline="0" dirty="0" smtClean="0"/>
              <a:t>from an independent authority</a:t>
            </a:r>
          </a:p>
          <a:p>
            <a:r>
              <a:rPr lang="en-US" baseline="0" dirty="0" smtClean="0"/>
              <a:t>  (c) </a:t>
            </a:r>
            <a:r>
              <a:rPr lang="en-US" i="1" u="sng" baseline="0" dirty="0" smtClean="0"/>
              <a:t>Sponsored reviews</a:t>
            </a:r>
            <a:r>
              <a:rPr lang="en-US" baseline="0" dirty="0" smtClean="0"/>
              <a:t>: paid-for reviews</a:t>
            </a:r>
          </a:p>
          <a:p>
            <a:r>
              <a:rPr lang="en-US" baseline="0" dirty="0" smtClean="0"/>
              <a:t>  (d) </a:t>
            </a:r>
            <a:r>
              <a:rPr lang="en-US" i="1" u="sng" baseline="0" dirty="0" smtClean="0"/>
              <a:t>Conversational marketing</a:t>
            </a:r>
            <a:r>
              <a:rPr lang="en-US" baseline="0" dirty="0" smtClean="0"/>
              <a:t>: individuals converse via e-mail, blog, live chat, discussion groups, and tweets.</a:t>
            </a:r>
          </a:p>
          <a:p>
            <a:r>
              <a:rPr lang="en-US" b="1" baseline="0" dirty="0" smtClean="0"/>
              <a:t>Group Shopping</a:t>
            </a:r>
            <a:r>
              <a:rPr lang="en-US" baseline="0" dirty="0" smtClean="0"/>
              <a:t>: Web sites such as </a:t>
            </a:r>
            <a:r>
              <a:rPr lang="en-US" baseline="0" dirty="0" err="1" smtClean="0"/>
              <a:t>Groupon</a:t>
            </a:r>
            <a:r>
              <a:rPr lang="en-US" baseline="0" dirty="0" smtClean="0"/>
              <a:t> and </a:t>
            </a:r>
            <a:r>
              <a:rPr lang="en-US" baseline="0" dirty="0" err="1" smtClean="0"/>
              <a:t>LivingSocial</a:t>
            </a:r>
            <a:r>
              <a:rPr lang="en-US" baseline="0" dirty="0" smtClean="0"/>
              <a:t> offer major discounts or special deals during a short time frame.</a:t>
            </a:r>
          </a:p>
          <a:p>
            <a:r>
              <a:rPr lang="en-US" b="1" baseline="0" dirty="0" smtClean="0"/>
              <a:t>Shopping Communities and Clubs</a:t>
            </a:r>
            <a:r>
              <a:rPr lang="en-US" baseline="0" dirty="0" smtClean="0"/>
              <a:t>: host sales for their members that last just a few days and usually feature luxury brands and heavily discounted prices. These clubs tend to be exclusive and help sell luxury items without watering down the brands’ images.</a:t>
            </a:r>
          </a:p>
          <a:p>
            <a:r>
              <a:rPr lang="en-US" b="1" baseline="0" dirty="0" smtClean="0"/>
              <a:t>Social Marketplaces and Direct Sales</a:t>
            </a:r>
            <a:r>
              <a:rPr lang="en-US" baseline="0" dirty="0" smtClean="0"/>
              <a:t>: act as online intermediaries that harness the power of social networks for introducing, buying, and selling products and services. A social marketplace helps members market their own creations.</a:t>
            </a:r>
          </a:p>
          <a:p>
            <a:r>
              <a:rPr lang="en-US" b="1" baseline="0" dirty="0" smtClean="0"/>
              <a:t>Peer-to-Peer Shopping Models</a:t>
            </a:r>
            <a:r>
              <a:rPr lang="en-US" baseline="0" dirty="0" smtClean="0"/>
              <a:t>: are the high-tech version of </a:t>
            </a:r>
            <a:r>
              <a:rPr lang="en-US" baseline="0" dirty="0" err="1" smtClean="0"/>
              <a:t>oldfashioned</a:t>
            </a:r>
            <a:r>
              <a:rPr lang="en-US" baseline="0" dirty="0" smtClean="0"/>
              <a:t> bazaars and bartering systems. Individuals use these models to sell, buy, rent, or barter online with other individuals.</a:t>
            </a:r>
          </a:p>
          <a:p>
            <a:r>
              <a:rPr lang="en-US" b="1" baseline="0" dirty="0" smtClean="0"/>
              <a:t>Collaborative consumption</a:t>
            </a:r>
            <a:r>
              <a:rPr lang="en-US" baseline="0" dirty="0" smtClean="0"/>
              <a:t>: peer-to-peer sharing or renting.</a:t>
            </a:r>
          </a:p>
          <a:p>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18</a:t>
            </a:fld>
            <a:endParaRPr lang="en-US"/>
          </a:p>
        </p:txBody>
      </p:sp>
    </p:spTree>
    <p:extLst>
      <p:ext uri="{BB962C8B-B14F-4D97-AF65-F5344CB8AC3E}">
        <p14:creationId xmlns:p14="http://schemas.microsoft.com/office/powerpoint/2010/main" val="14163771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Social Advertising</a:t>
            </a:r>
            <a:r>
              <a:rPr lang="en-US" dirty="0" smtClean="0"/>
              <a:t>: refers to the advertising formats that make use of the social context of the user viewing the ad. It</a:t>
            </a:r>
            <a:r>
              <a:rPr lang="en-US" baseline="0" dirty="0" smtClean="0"/>
              <a:t> is the first form of advertising to leverage forms of social influence such as peer pressure and friend recommendations and likes.</a:t>
            </a:r>
          </a:p>
          <a:p>
            <a:r>
              <a:rPr lang="en-US" b="1" baseline="0" dirty="0" smtClean="0"/>
              <a:t>Market Research</a:t>
            </a:r>
            <a:r>
              <a:rPr lang="en-US" baseline="0" dirty="0" smtClean="0"/>
              <a:t>: today members of social media voluntarily provide demographics that help identify and target potential customers. Due to the open nature of social networking, merchants can easily find customers, see what they do online, and learn who their friends are.</a:t>
            </a:r>
          </a:p>
          <a:p>
            <a:r>
              <a:rPr lang="en-US" b="1" baseline="0" dirty="0" smtClean="0"/>
              <a:t>Conversational Marketing</a:t>
            </a:r>
            <a:r>
              <a:rPr lang="en-US" baseline="0" dirty="0" smtClean="0"/>
              <a:t>: feedback from customers provided to companies through social computing tools (e.g., blogs, wikis, online forums, and social networking sites.</a:t>
            </a:r>
          </a:p>
          <a:p>
            <a:r>
              <a:rPr lang="en-US" b="1" baseline="0" dirty="0" smtClean="0"/>
              <a:t>Conducting Market Research Using Social Networking</a:t>
            </a:r>
            <a:r>
              <a:rPr lang="en-US" baseline="0" dirty="0" smtClean="0"/>
              <a:t>: Customer sentiment expressed on Facebook, Twitter, LinkedIn and similar sites represent an incredibly valuable source of information for companies allowing them to analyze the data, conduct better advertising campaigns, improve their product design and their service offerings.</a:t>
            </a:r>
          </a:p>
          <a:p>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23</a:t>
            </a:fld>
            <a:endParaRPr lang="en-US"/>
          </a:p>
        </p:txBody>
      </p:sp>
    </p:spTree>
    <p:extLst>
      <p:ext uri="{BB962C8B-B14F-4D97-AF65-F5344CB8AC3E}">
        <p14:creationId xmlns:p14="http://schemas.microsoft.com/office/powerpoint/2010/main" val="20917155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Social computing has vastly altered both</a:t>
            </a:r>
            <a:r>
              <a:rPr lang="en-US" baseline="0" dirty="0" smtClean="0"/>
              <a:t> the expectations of customers and the capabilities of corporations in the area of customer relationship management.</a:t>
            </a:r>
          </a:p>
          <a:p>
            <a:pPr marL="171450" indent="-171450">
              <a:buFont typeface="Arial" panose="020B0604020202020204" pitchFamily="34" charset="0"/>
              <a:buChar char="•"/>
            </a:pPr>
            <a:r>
              <a:rPr lang="en-US" baseline="0" dirty="0" smtClean="0"/>
              <a:t>Customers are now incredibly empowered as companies closely monitor negative comments and proactively involve customers to resolve problems/issues for improved customer service.</a:t>
            </a:r>
          </a:p>
          <a:p>
            <a:pPr marL="171450" indent="-171450">
              <a:buFont typeface="Arial" panose="020B0604020202020204" pitchFamily="34" charset="0"/>
              <a:buChar char="•"/>
            </a:pPr>
            <a:r>
              <a:rPr lang="en-US" baseline="0" dirty="0" smtClean="0"/>
              <a:t>Empowered customers know how to use the wisdom and power of crowds and communities to their benefit.</a:t>
            </a:r>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26</a:t>
            </a:fld>
            <a:endParaRPr lang="en-US"/>
          </a:p>
        </p:txBody>
      </p:sp>
    </p:spTree>
    <p:extLst>
      <p:ext uri="{BB962C8B-B14F-4D97-AF65-F5344CB8AC3E}">
        <p14:creationId xmlns:p14="http://schemas.microsoft.com/office/powerpoint/2010/main" val="30810573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Title">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l="813" t="1641" r="1785"/>
          <a:stretch/>
        </p:blipFill>
        <p:spPr>
          <a:xfrm>
            <a:off x="-1" y="0"/>
            <a:ext cx="9144001" cy="4571999"/>
          </a:xfrm>
          <a:prstGeom prst="rect">
            <a:avLst/>
          </a:prstGeom>
        </p:spPr>
      </p:pic>
      <p:sp>
        <p:nvSpPr>
          <p:cNvPr id="8" name="Rectangle 7"/>
          <p:cNvSpPr/>
          <p:nvPr userDrawn="1"/>
        </p:nvSpPr>
        <p:spPr>
          <a:xfrm>
            <a:off x="-4762" y="1478378"/>
            <a:ext cx="9154254" cy="5387145"/>
          </a:xfrm>
          <a:custGeom>
            <a:avLst/>
            <a:gdLst>
              <a:gd name="connsiteX0" fmla="*/ 0 w 9159175"/>
              <a:gd name="connsiteY0" fmla="*/ 0 h 6841524"/>
              <a:gd name="connsiteX1" fmla="*/ 9159175 w 9159175"/>
              <a:gd name="connsiteY1" fmla="*/ 0 h 6841524"/>
              <a:gd name="connsiteX2" fmla="*/ 9159175 w 9159175"/>
              <a:gd name="connsiteY2" fmla="*/ 6841524 h 6841524"/>
              <a:gd name="connsiteX3" fmla="*/ 0 w 9159175"/>
              <a:gd name="connsiteY3" fmla="*/ 6841524 h 6841524"/>
              <a:gd name="connsiteX4" fmla="*/ 0 w 9159175"/>
              <a:gd name="connsiteY4" fmla="*/ 0 h 6841524"/>
              <a:gd name="connsiteX0" fmla="*/ 0 w 9207301"/>
              <a:gd name="connsiteY0" fmla="*/ 3140242 h 6841524"/>
              <a:gd name="connsiteX1" fmla="*/ 9207301 w 9207301"/>
              <a:gd name="connsiteY1" fmla="*/ 0 h 6841524"/>
              <a:gd name="connsiteX2" fmla="*/ 9207301 w 9207301"/>
              <a:gd name="connsiteY2" fmla="*/ 6841524 h 6841524"/>
              <a:gd name="connsiteX3" fmla="*/ 48126 w 9207301"/>
              <a:gd name="connsiteY3" fmla="*/ 6841524 h 6841524"/>
              <a:gd name="connsiteX4" fmla="*/ 0 w 9207301"/>
              <a:gd name="connsiteY4" fmla="*/ 3140242 h 6841524"/>
              <a:gd name="connsiteX0" fmla="*/ 0 w 9219332"/>
              <a:gd name="connsiteY0" fmla="*/ 0 h 3701282"/>
              <a:gd name="connsiteX1" fmla="*/ 9219332 w 9219332"/>
              <a:gd name="connsiteY1" fmla="*/ 782053 h 3701282"/>
              <a:gd name="connsiteX2" fmla="*/ 9207301 w 9219332"/>
              <a:gd name="connsiteY2" fmla="*/ 3701282 h 3701282"/>
              <a:gd name="connsiteX3" fmla="*/ 48126 w 9219332"/>
              <a:gd name="connsiteY3" fmla="*/ 3701282 h 3701282"/>
              <a:gd name="connsiteX4" fmla="*/ 0 w 9219332"/>
              <a:gd name="connsiteY4" fmla="*/ 0 h 3701282"/>
              <a:gd name="connsiteX0" fmla="*/ 0 w 9219332"/>
              <a:gd name="connsiteY0" fmla="*/ 0 h 3701282"/>
              <a:gd name="connsiteX1" fmla="*/ 9219332 w 9219332"/>
              <a:gd name="connsiteY1" fmla="*/ 782053 h 3701282"/>
              <a:gd name="connsiteX2" fmla="*/ 9207301 w 9219332"/>
              <a:gd name="connsiteY2" fmla="*/ 3701282 h 3701282"/>
              <a:gd name="connsiteX3" fmla="*/ 48126 w 9219332"/>
              <a:gd name="connsiteY3" fmla="*/ 3701282 h 3701282"/>
              <a:gd name="connsiteX4" fmla="*/ 0 w 9219332"/>
              <a:gd name="connsiteY4" fmla="*/ 0 h 3701282"/>
              <a:gd name="connsiteX0" fmla="*/ 0 w 9219332"/>
              <a:gd name="connsiteY0" fmla="*/ 140297 h 3841579"/>
              <a:gd name="connsiteX1" fmla="*/ 3985595 w 9219332"/>
              <a:gd name="connsiteY1" fmla="*/ 790002 h 3841579"/>
              <a:gd name="connsiteX2" fmla="*/ 9219332 w 9219332"/>
              <a:gd name="connsiteY2" fmla="*/ 922350 h 3841579"/>
              <a:gd name="connsiteX3" fmla="*/ 9207301 w 9219332"/>
              <a:gd name="connsiteY3" fmla="*/ 3841579 h 3841579"/>
              <a:gd name="connsiteX4" fmla="*/ 48126 w 9219332"/>
              <a:gd name="connsiteY4" fmla="*/ 3841579 h 3841579"/>
              <a:gd name="connsiteX5" fmla="*/ 0 w 9219332"/>
              <a:gd name="connsiteY5" fmla="*/ 140297 h 3841579"/>
              <a:gd name="connsiteX0" fmla="*/ 0 w 9219332"/>
              <a:gd name="connsiteY0" fmla="*/ 1454745 h 5156027"/>
              <a:gd name="connsiteX1" fmla="*/ 2662121 w 9219332"/>
              <a:gd name="connsiteY1" fmla="*/ 10956 h 5156027"/>
              <a:gd name="connsiteX2" fmla="*/ 9219332 w 9219332"/>
              <a:gd name="connsiteY2" fmla="*/ 2236798 h 5156027"/>
              <a:gd name="connsiteX3" fmla="*/ 9207301 w 9219332"/>
              <a:gd name="connsiteY3" fmla="*/ 5156027 h 5156027"/>
              <a:gd name="connsiteX4" fmla="*/ 48126 w 9219332"/>
              <a:gd name="connsiteY4" fmla="*/ 5156027 h 5156027"/>
              <a:gd name="connsiteX5" fmla="*/ 0 w 9219332"/>
              <a:gd name="connsiteY5" fmla="*/ 1454745 h 5156027"/>
              <a:gd name="connsiteX0" fmla="*/ 0 w 9219332"/>
              <a:gd name="connsiteY0" fmla="*/ 1443789 h 5145071"/>
              <a:gd name="connsiteX1" fmla="*/ 2662121 w 9219332"/>
              <a:gd name="connsiteY1" fmla="*/ 0 h 5145071"/>
              <a:gd name="connsiteX2" fmla="*/ 9219332 w 9219332"/>
              <a:gd name="connsiteY2" fmla="*/ 2225842 h 5145071"/>
              <a:gd name="connsiteX3" fmla="*/ 9207301 w 9219332"/>
              <a:gd name="connsiteY3" fmla="*/ 5145071 h 5145071"/>
              <a:gd name="connsiteX4" fmla="*/ 48126 w 9219332"/>
              <a:gd name="connsiteY4" fmla="*/ 5145071 h 5145071"/>
              <a:gd name="connsiteX5" fmla="*/ 0 w 9219332"/>
              <a:gd name="connsiteY5" fmla="*/ 1443789 h 5145071"/>
              <a:gd name="connsiteX0" fmla="*/ 0 w 9219332"/>
              <a:gd name="connsiteY0" fmla="*/ 1449612 h 5150894"/>
              <a:gd name="connsiteX1" fmla="*/ 2662121 w 9219332"/>
              <a:gd name="connsiteY1" fmla="*/ 5823 h 5150894"/>
              <a:gd name="connsiteX2" fmla="*/ 9219332 w 9219332"/>
              <a:gd name="connsiteY2" fmla="*/ 2231665 h 5150894"/>
              <a:gd name="connsiteX3" fmla="*/ 9207301 w 9219332"/>
              <a:gd name="connsiteY3" fmla="*/ 5150894 h 5150894"/>
              <a:gd name="connsiteX4" fmla="*/ 48126 w 9219332"/>
              <a:gd name="connsiteY4" fmla="*/ 5150894 h 5150894"/>
              <a:gd name="connsiteX5" fmla="*/ 0 w 9219332"/>
              <a:gd name="connsiteY5" fmla="*/ 1449612 h 5150894"/>
              <a:gd name="connsiteX0" fmla="*/ 0 w 9219332"/>
              <a:gd name="connsiteY0" fmla="*/ 1473604 h 5174886"/>
              <a:gd name="connsiteX1" fmla="*/ 2613995 w 9219332"/>
              <a:gd name="connsiteY1" fmla="*/ 5752 h 5174886"/>
              <a:gd name="connsiteX2" fmla="*/ 9219332 w 9219332"/>
              <a:gd name="connsiteY2" fmla="*/ 2255657 h 5174886"/>
              <a:gd name="connsiteX3" fmla="*/ 9207301 w 9219332"/>
              <a:gd name="connsiteY3" fmla="*/ 5174886 h 5174886"/>
              <a:gd name="connsiteX4" fmla="*/ 48126 w 9219332"/>
              <a:gd name="connsiteY4" fmla="*/ 5174886 h 5174886"/>
              <a:gd name="connsiteX5" fmla="*/ 0 w 9219332"/>
              <a:gd name="connsiteY5" fmla="*/ 1473604 h 5174886"/>
              <a:gd name="connsiteX0" fmla="*/ 0 w 9219332"/>
              <a:gd name="connsiteY0" fmla="*/ 1473604 h 5174886"/>
              <a:gd name="connsiteX1" fmla="*/ 2613995 w 9219332"/>
              <a:gd name="connsiteY1" fmla="*/ 5752 h 5174886"/>
              <a:gd name="connsiteX2" fmla="*/ 9219332 w 9219332"/>
              <a:gd name="connsiteY2" fmla="*/ 2255657 h 5174886"/>
              <a:gd name="connsiteX3" fmla="*/ 9207301 w 9219332"/>
              <a:gd name="connsiteY3" fmla="*/ 5174886 h 5174886"/>
              <a:gd name="connsiteX4" fmla="*/ 48126 w 9219332"/>
              <a:gd name="connsiteY4" fmla="*/ 5174886 h 5174886"/>
              <a:gd name="connsiteX5" fmla="*/ 0 w 9219332"/>
              <a:gd name="connsiteY5" fmla="*/ 1473604 h 5174886"/>
              <a:gd name="connsiteX0" fmla="*/ 0 w 9219332"/>
              <a:gd name="connsiteY0" fmla="*/ 1483124 h 5184406"/>
              <a:gd name="connsiteX1" fmla="*/ 2613995 w 9219332"/>
              <a:gd name="connsiteY1" fmla="*/ 15272 h 5184406"/>
              <a:gd name="connsiteX2" fmla="*/ 5874553 w 9219332"/>
              <a:gd name="connsiteY2" fmla="*/ 809357 h 5184406"/>
              <a:gd name="connsiteX3" fmla="*/ 9219332 w 9219332"/>
              <a:gd name="connsiteY3" fmla="*/ 2265177 h 5184406"/>
              <a:gd name="connsiteX4" fmla="*/ 9207301 w 9219332"/>
              <a:gd name="connsiteY4" fmla="*/ 5184406 h 5184406"/>
              <a:gd name="connsiteX5" fmla="*/ 48126 w 9219332"/>
              <a:gd name="connsiteY5" fmla="*/ 5184406 h 5184406"/>
              <a:gd name="connsiteX6" fmla="*/ 0 w 9219332"/>
              <a:gd name="connsiteY6" fmla="*/ 1483124 h 5184406"/>
              <a:gd name="connsiteX0" fmla="*/ 0 w 9219332"/>
              <a:gd name="connsiteY0" fmla="*/ 1483124 h 5184406"/>
              <a:gd name="connsiteX1" fmla="*/ 2613995 w 9219332"/>
              <a:gd name="connsiteY1" fmla="*/ 15272 h 5184406"/>
              <a:gd name="connsiteX2" fmla="*/ 5874553 w 9219332"/>
              <a:gd name="connsiteY2" fmla="*/ 809357 h 5184406"/>
              <a:gd name="connsiteX3" fmla="*/ 9219332 w 9219332"/>
              <a:gd name="connsiteY3" fmla="*/ 2265177 h 5184406"/>
              <a:gd name="connsiteX4" fmla="*/ 9207301 w 9219332"/>
              <a:gd name="connsiteY4" fmla="*/ 5184406 h 5184406"/>
              <a:gd name="connsiteX5" fmla="*/ 48126 w 9219332"/>
              <a:gd name="connsiteY5" fmla="*/ 5184406 h 5184406"/>
              <a:gd name="connsiteX6" fmla="*/ 0 w 9219332"/>
              <a:gd name="connsiteY6" fmla="*/ 1483124 h 5184406"/>
              <a:gd name="connsiteX0" fmla="*/ 0 w 9219332"/>
              <a:gd name="connsiteY0" fmla="*/ 1472999 h 5174281"/>
              <a:gd name="connsiteX1" fmla="*/ 2613995 w 9219332"/>
              <a:gd name="connsiteY1" fmla="*/ 5147 h 5174281"/>
              <a:gd name="connsiteX2" fmla="*/ 6223468 w 9219332"/>
              <a:gd name="connsiteY2" fmla="*/ 2026453 h 5174281"/>
              <a:gd name="connsiteX3" fmla="*/ 9219332 w 9219332"/>
              <a:gd name="connsiteY3" fmla="*/ 2255052 h 5174281"/>
              <a:gd name="connsiteX4" fmla="*/ 9207301 w 9219332"/>
              <a:gd name="connsiteY4" fmla="*/ 5174281 h 5174281"/>
              <a:gd name="connsiteX5" fmla="*/ 48126 w 9219332"/>
              <a:gd name="connsiteY5" fmla="*/ 5174281 h 5174281"/>
              <a:gd name="connsiteX6" fmla="*/ 0 w 9219332"/>
              <a:gd name="connsiteY6" fmla="*/ 1472999 h 5174281"/>
              <a:gd name="connsiteX0" fmla="*/ 0 w 9219332"/>
              <a:gd name="connsiteY0" fmla="*/ 1479523 h 5180805"/>
              <a:gd name="connsiteX1" fmla="*/ 2613995 w 9219332"/>
              <a:gd name="connsiteY1" fmla="*/ 11671 h 5180805"/>
              <a:gd name="connsiteX2" fmla="*/ 6223468 w 9219332"/>
              <a:gd name="connsiteY2" fmla="*/ 2032977 h 5180805"/>
              <a:gd name="connsiteX3" fmla="*/ 9219332 w 9219332"/>
              <a:gd name="connsiteY3" fmla="*/ 2261576 h 5180805"/>
              <a:gd name="connsiteX4" fmla="*/ 9207301 w 9219332"/>
              <a:gd name="connsiteY4" fmla="*/ 5180805 h 5180805"/>
              <a:gd name="connsiteX5" fmla="*/ 48126 w 9219332"/>
              <a:gd name="connsiteY5" fmla="*/ 5180805 h 5180805"/>
              <a:gd name="connsiteX6" fmla="*/ 0 w 9219332"/>
              <a:gd name="connsiteY6" fmla="*/ 1479523 h 5180805"/>
              <a:gd name="connsiteX0" fmla="*/ 0 w 9219332"/>
              <a:gd name="connsiteY0" fmla="*/ 1478352 h 5179634"/>
              <a:gd name="connsiteX1" fmla="*/ 2613995 w 9219332"/>
              <a:gd name="connsiteY1" fmla="*/ 10500 h 5179634"/>
              <a:gd name="connsiteX2" fmla="*/ 6223468 w 9219332"/>
              <a:gd name="connsiteY2" fmla="*/ 2031806 h 5179634"/>
              <a:gd name="connsiteX3" fmla="*/ 9219332 w 9219332"/>
              <a:gd name="connsiteY3" fmla="*/ 2260405 h 5179634"/>
              <a:gd name="connsiteX4" fmla="*/ 9207301 w 9219332"/>
              <a:gd name="connsiteY4" fmla="*/ 5179634 h 5179634"/>
              <a:gd name="connsiteX5" fmla="*/ 48126 w 9219332"/>
              <a:gd name="connsiteY5" fmla="*/ 5179634 h 5179634"/>
              <a:gd name="connsiteX6" fmla="*/ 0 w 9219332"/>
              <a:gd name="connsiteY6" fmla="*/ 1478352 h 5179634"/>
              <a:gd name="connsiteX0" fmla="*/ 0 w 9219332"/>
              <a:gd name="connsiteY0" fmla="*/ 1478352 h 5179634"/>
              <a:gd name="connsiteX1" fmla="*/ 2613995 w 9219332"/>
              <a:gd name="connsiteY1" fmla="*/ 10500 h 5179634"/>
              <a:gd name="connsiteX2" fmla="*/ 6223468 w 9219332"/>
              <a:gd name="connsiteY2" fmla="*/ 2031806 h 5179634"/>
              <a:gd name="connsiteX3" fmla="*/ 9219332 w 9219332"/>
              <a:gd name="connsiteY3" fmla="*/ 2260405 h 5179634"/>
              <a:gd name="connsiteX4" fmla="*/ 9207301 w 9219332"/>
              <a:gd name="connsiteY4" fmla="*/ 5179634 h 5179634"/>
              <a:gd name="connsiteX5" fmla="*/ 48126 w 9219332"/>
              <a:gd name="connsiteY5" fmla="*/ 5179634 h 5179634"/>
              <a:gd name="connsiteX6" fmla="*/ 0 w 9219332"/>
              <a:gd name="connsiteY6" fmla="*/ 1478352 h 5179634"/>
              <a:gd name="connsiteX0" fmla="*/ 0 w 9219332"/>
              <a:gd name="connsiteY0" fmla="*/ 1475965 h 5177247"/>
              <a:gd name="connsiteX1" fmla="*/ 2613995 w 9219332"/>
              <a:gd name="connsiteY1" fmla="*/ 8113 h 5177247"/>
              <a:gd name="connsiteX2" fmla="*/ 6223468 w 9219332"/>
              <a:gd name="connsiteY2" fmla="*/ 2029419 h 5177247"/>
              <a:gd name="connsiteX3" fmla="*/ 9219332 w 9219332"/>
              <a:gd name="connsiteY3" fmla="*/ 2258018 h 5177247"/>
              <a:gd name="connsiteX4" fmla="*/ 9207301 w 9219332"/>
              <a:gd name="connsiteY4" fmla="*/ 5177247 h 5177247"/>
              <a:gd name="connsiteX5" fmla="*/ 48126 w 9219332"/>
              <a:gd name="connsiteY5" fmla="*/ 5177247 h 5177247"/>
              <a:gd name="connsiteX6" fmla="*/ 0 w 9219332"/>
              <a:gd name="connsiteY6" fmla="*/ 1475965 h 5177247"/>
              <a:gd name="connsiteX0" fmla="*/ 0 w 9219332"/>
              <a:gd name="connsiteY0" fmla="*/ 1472966 h 5174248"/>
              <a:gd name="connsiteX1" fmla="*/ 2613995 w 9219332"/>
              <a:gd name="connsiteY1" fmla="*/ 5114 h 5174248"/>
              <a:gd name="connsiteX2" fmla="*/ 6223468 w 9219332"/>
              <a:gd name="connsiteY2" fmla="*/ 2026420 h 5174248"/>
              <a:gd name="connsiteX3" fmla="*/ 9219332 w 9219332"/>
              <a:gd name="connsiteY3" fmla="*/ 2182829 h 5174248"/>
              <a:gd name="connsiteX4" fmla="*/ 9207301 w 9219332"/>
              <a:gd name="connsiteY4" fmla="*/ 5174248 h 5174248"/>
              <a:gd name="connsiteX5" fmla="*/ 48126 w 9219332"/>
              <a:gd name="connsiteY5" fmla="*/ 5174248 h 5174248"/>
              <a:gd name="connsiteX6" fmla="*/ 0 w 9219332"/>
              <a:gd name="connsiteY6" fmla="*/ 1472966 h 5174248"/>
              <a:gd name="connsiteX0" fmla="*/ 0 w 9219332"/>
              <a:gd name="connsiteY0" fmla="*/ 1472966 h 5174248"/>
              <a:gd name="connsiteX1" fmla="*/ 2613995 w 9219332"/>
              <a:gd name="connsiteY1" fmla="*/ 5114 h 5174248"/>
              <a:gd name="connsiteX2" fmla="*/ 6223468 w 9219332"/>
              <a:gd name="connsiteY2" fmla="*/ 2026420 h 5174248"/>
              <a:gd name="connsiteX3" fmla="*/ 9219332 w 9219332"/>
              <a:gd name="connsiteY3" fmla="*/ 2182829 h 5174248"/>
              <a:gd name="connsiteX4" fmla="*/ 9207301 w 9219332"/>
              <a:gd name="connsiteY4" fmla="*/ 5174248 h 5174248"/>
              <a:gd name="connsiteX5" fmla="*/ 48126 w 9219332"/>
              <a:gd name="connsiteY5" fmla="*/ 5174248 h 5174248"/>
              <a:gd name="connsiteX6" fmla="*/ 0 w 9219332"/>
              <a:gd name="connsiteY6" fmla="*/ 1472966 h 5174248"/>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98176 h 5199458"/>
              <a:gd name="connsiteX1" fmla="*/ 2613995 w 9219332"/>
              <a:gd name="connsiteY1" fmla="*/ 30324 h 5199458"/>
              <a:gd name="connsiteX2" fmla="*/ 6223468 w 9219332"/>
              <a:gd name="connsiteY2" fmla="*/ 2051630 h 5199458"/>
              <a:gd name="connsiteX3" fmla="*/ 9219332 w 9219332"/>
              <a:gd name="connsiteY3" fmla="*/ 2208039 h 5199458"/>
              <a:gd name="connsiteX4" fmla="*/ 9207301 w 9219332"/>
              <a:gd name="connsiteY4" fmla="*/ 5199458 h 5199458"/>
              <a:gd name="connsiteX5" fmla="*/ 48126 w 9219332"/>
              <a:gd name="connsiteY5" fmla="*/ 5199458 h 5199458"/>
              <a:gd name="connsiteX6" fmla="*/ 0 w 9219332"/>
              <a:gd name="connsiteY6" fmla="*/ 1498176 h 5199458"/>
              <a:gd name="connsiteX0" fmla="*/ 0 w 9219332"/>
              <a:gd name="connsiteY0" fmla="*/ 1498176 h 5199458"/>
              <a:gd name="connsiteX1" fmla="*/ 2613995 w 9219332"/>
              <a:gd name="connsiteY1" fmla="*/ 30324 h 5199458"/>
              <a:gd name="connsiteX2" fmla="*/ 6223468 w 9219332"/>
              <a:gd name="connsiteY2" fmla="*/ 2051630 h 5199458"/>
              <a:gd name="connsiteX3" fmla="*/ 9219332 w 9219332"/>
              <a:gd name="connsiteY3" fmla="*/ 2208039 h 5199458"/>
              <a:gd name="connsiteX4" fmla="*/ 9207301 w 9219332"/>
              <a:gd name="connsiteY4" fmla="*/ 5199458 h 5199458"/>
              <a:gd name="connsiteX5" fmla="*/ 48126 w 9219332"/>
              <a:gd name="connsiteY5" fmla="*/ 5199458 h 5199458"/>
              <a:gd name="connsiteX6" fmla="*/ 0 w 9219332"/>
              <a:gd name="connsiteY6" fmla="*/ 1498176 h 5199458"/>
              <a:gd name="connsiteX0" fmla="*/ 0 w 9219332"/>
              <a:gd name="connsiteY0" fmla="*/ 1468793 h 5170075"/>
              <a:gd name="connsiteX1" fmla="*/ 2613995 w 9219332"/>
              <a:gd name="connsiteY1" fmla="*/ 941 h 5170075"/>
              <a:gd name="connsiteX2" fmla="*/ 6223468 w 9219332"/>
              <a:gd name="connsiteY2" fmla="*/ 2022247 h 5170075"/>
              <a:gd name="connsiteX3" fmla="*/ 9219332 w 9219332"/>
              <a:gd name="connsiteY3" fmla="*/ 2178656 h 5170075"/>
              <a:gd name="connsiteX4" fmla="*/ 9207301 w 9219332"/>
              <a:gd name="connsiteY4" fmla="*/ 5170075 h 5170075"/>
              <a:gd name="connsiteX5" fmla="*/ 48126 w 9219332"/>
              <a:gd name="connsiteY5" fmla="*/ 5170075 h 5170075"/>
              <a:gd name="connsiteX6" fmla="*/ 0 w 9219332"/>
              <a:gd name="connsiteY6" fmla="*/ 1468793 h 5170075"/>
              <a:gd name="connsiteX0" fmla="*/ 0 w 9219332"/>
              <a:gd name="connsiteY0" fmla="*/ 1482160 h 5183442"/>
              <a:gd name="connsiteX1" fmla="*/ 2613995 w 9219332"/>
              <a:gd name="connsiteY1" fmla="*/ 14308 h 5183442"/>
              <a:gd name="connsiteX2" fmla="*/ 6223468 w 9219332"/>
              <a:gd name="connsiteY2" fmla="*/ 2035614 h 5183442"/>
              <a:gd name="connsiteX3" fmla="*/ 9219332 w 9219332"/>
              <a:gd name="connsiteY3" fmla="*/ 2192023 h 5183442"/>
              <a:gd name="connsiteX4" fmla="*/ 9207301 w 9219332"/>
              <a:gd name="connsiteY4" fmla="*/ 5183442 h 5183442"/>
              <a:gd name="connsiteX5" fmla="*/ 48126 w 9219332"/>
              <a:gd name="connsiteY5" fmla="*/ 5183442 h 5183442"/>
              <a:gd name="connsiteX6" fmla="*/ 0 w 9219332"/>
              <a:gd name="connsiteY6" fmla="*/ 1482160 h 5183442"/>
              <a:gd name="connsiteX0" fmla="*/ 0 w 9219332"/>
              <a:gd name="connsiteY0" fmla="*/ 1493749 h 5195031"/>
              <a:gd name="connsiteX1" fmla="*/ 2613995 w 9219332"/>
              <a:gd name="connsiteY1" fmla="*/ 25897 h 5195031"/>
              <a:gd name="connsiteX2" fmla="*/ 6223468 w 9219332"/>
              <a:gd name="connsiteY2" fmla="*/ 2047203 h 5195031"/>
              <a:gd name="connsiteX3" fmla="*/ 9219332 w 9219332"/>
              <a:gd name="connsiteY3" fmla="*/ 2203612 h 5195031"/>
              <a:gd name="connsiteX4" fmla="*/ 9207301 w 9219332"/>
              <a:gd name="connsiteY4" fmla="*/ 5195031 h 5195031"/>
              <a:gd name="connsiteX5" fmla="*/ 48126 w 9219332"/>
              <a:gd name="connsiteY5" fmla="*/ 5195031 h 5195031"/>
              <a:gd name="connsiteX6" fmla="*/ 0 w 9219332"/>
              <a:gd name="connsiteY6" fmla="*/ 1493749 h 5195031"/>
              <a:gd name="connsiteX0" fmla="*/ 0 w 9219332"/>
              <a:gd name="connsiteY0" fmla="*/ 1539121 h 5240403"/>
              <a:gd name="connsiteX1" fmla="*/ 2493679 w 9219332"/>
              <a:gd name="connsiteY1" fmla="*/ 23143 h 5240403"/>
              <a:gd name="connsiteX2" fmla="*/ 6223468 w 9219332"/>
              <a:gd name="connsiteY2" fmla="*/ 2092575 h 5240403"/>
              <a:gd name="connsiteX3" fmla="*/ 9219332 w 9219332"/>
              <a:gd name="connsiteY3" fmla="*/ 2248984 h 5240403"/>
              <a:gd name="connsiteX4" fmla="*/ 9207301 w 9219332"/>
              <a:gd name="connsiteY4" fmla="*/ 5240403 h 5240403"/>
              <a:gd name="connsiteX5" fmla="*/ 48126 w 9219332"/>
              <a:gd name="connsiteY5" fmla="*/ 5240403 h 5240403"/>
              <a:gd name="connsiteX6" fmla="*/ 0 w 9219332"/>
              <a:gd name="connsiteY6" fmla="*/ 1539121 h 5240403"/>
              <a:gd name="connsiteX0" fmla="*/ 0 w 9219332"/>
              <a:gd name="connsiteY0" fmla="*/ 1556620 h 5257902"/>
              <a:gd name="connsiteX1" fmla="*/ 2493679 w 9219332"/>
              <a:gd name="connsiteY1" fmla="*/ 40642 h 5257902"/>
              <a:gd name="connsiteX2" fmla="*/ 6223468 w 9219332"/>
              <a:gd name="connsiteY2" fmla="*/ 2110074 h 5257902"/>
              <a:gd name="connsiteX3" fmla="*/ 9219332 w 9219332"/>
              <a:gd name="connsiteY3" fmla="*/ 2266483 h 5257902"/>
              <a:gd name="connsiteX4" fmla="*/ 9207301 w 9219332"/>
              <a:gd name="connsiteY4" fmla="*/ 5257902 h 5257902"/>
              <a:gd name="connsiteX5" fmla="*/ 48126 w 9219332"/>
              <a:gd name="connsiteY5" fmla="*/ 5257902 h 5257902"/>
              <a:gd name="connsiteX6" fmla="*/ 0 w 9219332"/>
              <a:gd name="connsiteY6" fmla="*/ 1556620 h 5257902"/>
              <a:gd name="connsiteX0" fmla="*/ 0 w 9219332"/>
              <a:gd name="connsiteY0" fmla="*/ 1562740 h 5264022"/>
              <a:gd name="connsiteX1" fmla="*/ 2493679 w 9219332"/>
              <a:gd name="connsiteY1" fmla="*/ 46762 h 5264022"/>
              <a:gd name="connsiteX2" fmla="*/ 6223468 w 9219332"/>
              <a:gd name="connsiteY2" fmla="*/ 2116194 h 5264022"/>
              <a:gd name="connsiteX3" fmla="*/ 9219332 w 9219332"/>
              <a:gd name="connsiteY3" fmla="*/ 2272603 h 5264022"/>
              <a:gd name="connsiteX4" fmla="*/ 9207301 w 9219332"/>
              <a:gd name="connsiteY4" fmla="*/ 5264022 h 5264022"/>
              <a:gd name="connsiteX5" fmla="*/ 48126 w 9219332"/>
              <a:gd name="connsiteY5" fmla="*/ 5264022 h 5264022"/>
              <a:gd name="connsiteX6" fmla="*/ 0 w 9219332"/>
              <a:gd name="connsiteY6" fmla="*/ 1562740 h 5264022"/>
              <a:gd name="connsiteX0" fmla="*/ 0 w 9219332"/>
              <a:gd name="connsiteY0" fmla="*/ 1556621 h 5257903"/>
              <a:gd name="connsiteX1" fmla="*/ 2469615 w 9219332"/>
              <a:gd name="connsiteY1" fmla="*/ 40643 h 5257903"/>
              <a:gd name="connsiteX2" fmla="*/ 6223468 w 9219332"/>
              <a:gd name="connsiteY2" fmla="*/ 2110075 h 5257903"/>
              <a:gd name="connsiteX3" fmla="*/ 9219332 w 9219332"/>
              <a:gd name="connsiteY3" fmla="*/ 2266484 h 5257903"/>
              <a:gd name="connsiteX4" fmla="*/ 9207301 w 9219332"/>
              <a:gd name="connsiteY4" fmla="*/ 5257903 h 5257903"/>
              <a:gd name="connsiteX5" fmla="*/ 48126 w 9219332"/>
              <a:gd name="connsiteY5" fmla="*/ 5257903 h 5257903"/>
              <a:gd name="connsiteX6" fmla="*/ 0 w 9219332"/>
              <a:gd name="connsiteY6" fmla="*/ 1556621 h 5257903"/>
              <a:gd name="connsiteX0" fmla="*/ 0 w 9219332"/>
              <a:gd name="connsiteY0" fmla="*/ 1545248 h 5246530"/>
              <a:gd name="connsiteX1" fmla="*/ 2469615 w 9219332"/>
              <a:gd name="connsiteY1" fmla="*/ 29270 h 5246530"/>
              <a:gd name="connsiteX2" fmla="*/ 6223468 w 9219332"/>
              <a:gd name="connsiteY2" fmla="*/ 2098702 h 5246530"/>
              <a:gd name="connsiteX3" fmla="*/ 9219332 w 9219332"/>
              <a:gd name="connsiteY3" fmla="*/ 2255111 h 5246530"/>
              <a:gd name="connsiteX4" fmla="*/ 9207301 w 9219332"/>
              <a:gd name="connsiteY4" fmla="*/ 5246530 h 5246530"/>
              <a:gd name="connsiteX5" fmla="*/ 48126 w 9219332"/>
              <a:gd name="connsiteY5" fmla="*/ 5246530 h 5246530"/>
              <a:gd name="connsiteX6" fmla="*/ 0 w 9219332"/>
              <a:gd name="connsiteY6" fmla="*/ 1545248 h 5246530"/>
              <a:gd name="connsiteX0" fmla="*/ 0 w 9219332"/>
              <a:gd name="connsiteY0" fmla="*/ 1547962 h 5249244"/>
              <a:gd name="connsiteX1" fmla="*/ 2469615 w 9219332"/>
              <a:gd name="connsiteY1" fmla="*/ 31984 h 5249244"/>
              <a:gd name="connsiteX2" fmla="*/ 6223468 w 9219332"/>
              <a:gd name="connsiteY2" fmla="*/ 2101416 h 5249244"/>
              <a:gd name="connsiteX3" fmla="*/ 9219332 w 9219332"/>
              <a:gd name="connsiteY3" fmla="*/ 2257825 h 5249244"/>
              <a:gd name="connsiteX4" fmla="*/ 9207301 w 9219332"/>
              <a:gd name="connsiteY4" fmla="*/ 5249244 h 5249244"/>
              <a:gd name="connsiteX5" fmla="*/ 48126 w 9219332"/>
              <a:gd name="connsiteY5" fmla="*/ 5249244 h 5249244"/>
              <a:gd name="connsiteX6" fmla="*/ 0 w 9219332"/>
              <a:gd name="connsiteY6" fmla="*/ 1547962 h 5249244"/>
              <a:gd name="connsiteX0" fmla="*/ 0 w 9219332"/>
              <a:gd name="connsiteY0" fmla="*/ 1521267 h 5222549"/>
              <a:gd name="connsiteX1" fmla="*/ 2469615 w 9219332"/>
              <a:gd name="connsiteY1" fmla="*/ 5289 h 5222549"/>
              <a:gd name="connsiteX2" fmla="*/ 6223468 w 9219332"/>
              <a:gd name="connsiteY2" fmla="*/ 2014563 h 5222549"/>
              <a:gd name="connsiteX3" fmla="*/ 9219332 w 9219332"/>
              <a:gd name="connsiteY3" fmla="*/ 2231130 h 5222549"/>
              <a:gd name="connsiteX4" fmla="*/ 9207301 w 9219332"/>
              <a:gd name="connsiteY4" fmla="*/ 5222549 h 5222549"/>
              <a:gd name="connsiteX5" fmla="*/ 48126 w 9219332"/>
              <a:gd name="connsiteY5" fmla="*/ 5222549 h 5222549"/>
              <a:gd name="connsiteX6" fmla="*/ 0 w 9219332"/>
              <a:gd name="connsiteY6" fmla="*/ 1521267 h 5222549"/>
              <a:gd name="connsiteX0" fmla="*/ 0 w 9219332"/>
              <a:gd name="connsiteY0" fmla="*/ 1521267 h 5222549"/>
              <a:gd name="connsiteX1" fmla="*/ 2469615 w 9219332"/>
              <a:gd name="connsiteY1" fmla="*/ 5289 h 5222549"/>
              <a:gd name="connsiteX2" fmla="*/ 6223468 w 9219332"/>
              <a:gd name="connsiteY2" fmla="*/ 2014563 h 5222549"/>
              <a:gd name="connsiteX3" fmla="*/ 9219332 w 9219332"/>
              <a:gd name="connsiteY3" fmla="*/ 2231130 h 5222549"/>
              <a:gd name="connsiteX4" fmla="*/ 9207301 w 9219332"/>
              <a:gd name="connsiteY4" fmla="*/ 5222549 h 5222549"/>
              <a:gd name="connsiteX5" fmla="*/ 48126 w 9219332"/>
              <a:gd name="connsiteY5" fmla="*/ 5222549 h 5222549"/>
              <a:gd name="connsiteX6" fmla="*/ 0 w 9219332"/>
              <a:gd name="connsiteY6" fmla="*/ 1521267 h 5222549"/>
              <a:gd name="connsiteX0" fmla="*/ 0 w 9219332"/>
              <a:gd name="connsiteY0" fmla="*/ 1552938 h 5254220"/>
              <a:gd name="connsiteX1" fmla="*/ 2469615 w 9219332"/>
              <a:gd name="connsiteY1" fmla="*/ 36960 h 5254220"/>
              <a:gd name="connsiteX2" fmla="*/ 6223468 w 9219332"/>
              <a:gd name="connsiteY2" fmla="*/ 2046234 h 5254220"/>
              <a:gd name="connsiteX3" fmla="*/ 9219332 w 9219332"/>
              <a:gd name="connsiteY3" fmla="*/ 2262801 h 5254220"/>
              <a:gd name="connsiteX4" fmla="*/ 9207301 w 9219332"/>
              <a:gd name="connsiteY4" fmla="*/ 5254220 h 5254220"/>
              <a:gd name="connsiteX5" fmla="*/ 48126 w 9219332"/>
              <a:gd name="connsiteY5" fmla="*/ 5254220 h 5254220"/>
              <a:gd name="connsiteX6" fmla="*/ 0 w 9219332"/>
              <a:gd name="connsiteY6" fmla="*/ 1552938 h 5254220"/>
              <a:gd name="connsiteX0" fmla="*/ 0 w 9243396"/>
              <a:gd name="connsiteY0" fmla="*/ 1549990 h 5251272"/>
              <a:gd name="connsiteX1" fmla="*/ 2469615 w 9243396"/>
              <a:gd name="connsiteY1" fmla="*/ 34012 h 5251272"/>
              <a:gd name="connsiteX2" fmla="*/ 6223468 w 9243396"/>
              <a:gd name="connsiteY2" fmla="*/ 2043286 h 5251272"/>
              <a:gd name="connsiteX3" fmla="*/ 9243396 w 9243396"/>
              <a:gd name="connsiteY3" fmla="*/ 2187664 h 5251272"/>
              <a:gd name="connsiteX4" fmla="*/ 9207301 w 9243396"/>
              <a:gd name="connsiteY4" fmla="*/ 5251272 h 5251272"/>
              <a:gd name="connsiteX5" fmla="*/ 48126 w 9243396"/>
              <a:gd name="connsiteY5" fmla="*/ 5251272 h 5251272"/>
              <a:gd name="connsiteX6" fmla="*/ 0 w 9243396"/>
              <a:gd name="connsiteY6" fmla="*/ 1549990 h 5251272"/>
              <a:gd name="connsiteX0" fmla="*/ 0 w 9243396"/>
              <a:gd name="connsiteY0" fmla="*/ 1549990 h 5251272"/>
              <a:gd name="connsiteX1" fmla="*/ 2469615 w 9243396"/>
              <a:gd name="connsiteY1" fmla="*/ 34012 h 5251272"/>
              <a:gd name="connsiteX2" fmla="*/ 6223468 w 9243396"/>
              <a:gd name="connsiteY2" fmla="*/ 2043286 h 5251272"/>
              <a:gd name="connsiteX3" fmla="*/ 9243396 w 9243396"/>
              <a:gd name="connsiteY3" fmla="*/ 2187664 h 5251272"/>
              <a:gd name="connsiteX4" fmla="*/ 9207301 w 9243396"/>
              <a:gd name="connsiteY4" fmla="*/ 5251272 h 5251272"/>
              <a:gd name="connsiteX5" fmla="*/ 48126 w 9243396"/>
              <a:gd name="connsiteY5" fmla="*/ 5251272 h 5251272"/>
              <a:gd name="connsiteX6" fmla="*/ 0 w 9243396"/>
              <a:gd name="connsiteY6" fmla="*/ 1549990 h 5251272"/>
              <a:gd name="connsiteX0" fmla="*/ 0 w 9243396"/>
              <a:gd name="connsiteY0" fmla="*/ 1553368 h 5254650"/>
              <a:gd name="connsiteX1" fmla="*/ 2469615 w 9243396"/>
              <a:gd name="connsiteY1" fmla="*/ 37390 h 5254650"/>
              <a:gd name="connsiteX2" fmla="*/ 6223468 w 9243396"/>
              <a:gd name="connsiteY2" fmla="*/ 2046664 h 5254650"/>
              <a:gd name="connsiteX3" fmla="*/ 9243396 w 9243396"/>
              <a:gd name="connsiteY3" fmla="*/ 2191042 h 5254650"/>
              <a:gd name="connsiteX4" fmla="*/ 9207301 w 9243396"/>
              <a:gd name="connsiteY4" fmla="*/ 5254650 h 5254650"/>
              <a:gd name="connsiteX5" fmla="*/ 48126 w 9243396"/>
              <a:gd name="connsiteY5" fmla="*/ 5254650 h 5254650"/>
              <a:gd name="connsiteX6" fmla="*/ 0 w 9243396"/>
              <a:gd name="connsiteY6" fmla="*/ 1553368 h 5254650"/>
              <a:gd name="connsiteX0" fmla="*/ 0 w 9243396"/>
              <a:gd name="connsiteY0" fmla="*/ 1555192 h 5256474"/>
              <a:gd name="connsiteX1" fmla="*/ 2469615 w 9243396"/>
              <a:gd name="connsiteY1" fmla="*/ 39214 h 5256474"/>
              <a:gd name="connsiteX2" fmla="*/ 6223468 w 9243396"/>
              <a:gd name="connsiteY2" fmla="*/ 2048488 h 5256474"/>
              <a:gd name="connsiteX3" fmla="*/ 9243396 w 9243396"/>
              <a:gd name="connsiteY3" fmla="*/ 2192866 h 5256474"/>
              <a:gd name="connsiteX4" fmla="*/ 9207301 w 9243396"/>
              <a:gd name="connsiteY4" fmla="*/ 5256474 h 5256474"/>
              <a:gd name="connsiteX5" fmla="*/ 48126 w 9243396"/>
              <a:gd name="connsiteY5" fmla="*/ 5256474 h 5256474"/>
              <a:gd name="connsiteX6" fmla="*/ 0 w 9243396"/>
              <a:gd name="connsiteY6" fmla="*/ 1555192 h 5256474"/>
              <a:gd name="connsiteX0" fmla="*/ 0 w 9243396"/>
              <a:gd name="connsiteY0" fmla="*/ 1555192 h 5256474"/>
              <a:gd name="connsiteX1" fmla="*/ 2469615 w 9243396"/>
              <a:gd name="connsiteY1" fmla="*/ 39214 h 5256474"/>
              <a:gd name="connsiteX2" fmla="*/ 6223468 w 9243396"/>
              <a:gd name="connsiteY2" fmla="*/ 2048488 h 5256474"/>
              <a:gd name="connsiteX3" fmla="*/ 9243396 w 9243396"/>
              <a:gd name="connsiteY3" fmla="*/ 2192866 h 5256474"/>
              <a:gd name="connsiteX4" fmla="*/ 9207301 w 9243396"/>
              <a:gd name="connsiteY4" fmla="*/ 5256474 h 5256474"/>
              <a:gd name="connsiteX5" fmla="*/ 48126 w 9243396"/>
              <a:gd name="connsiteY5" fmla="*/ 5256474 h 5256474"/>
              <a:gd name="connsiteX6" fmla="*/ 0 w 9243396"/>
              <a:gd name="connsiteY6" fmla="*/ 1555192 h 5256474"/>
              <a:gd name="connsiteX0" fmla="*/ 0 w 9243396"/>
              <a:gd name="connsiteY0" fmla="*/ 1514369 h 5215651"/>
              <a:gd name="connsiteX1" fmla="*/ 2373363 w 9243396"/>
              <a:gd name="connsiteY1" fmla="*/ 34486 h 5215651"/>
              <a:gd name="connsiteX2" fmla="*/ 6223468 w 9243396"/>
              <a:gd name="connsiteY2" fmla="*/ 2007665 h 5215651"/>
              <a:gd name="connsiteX3" fmla="*/ 9243396 w 9243396"/>
              <a:gd name="connsiteY3" fmla="*/ 2152043 h 5215651"/>
              <a:gd name="connsiteX4" fmla="*/ 9207301 w 9243396"/>
              <a:gd name="connsiteY4" fmla="*/ 5215651 h 5215651"/>
              <a:gd name="connsiteX5" fmla="*/ 48126 w 9243396"/>
              <a:gd name="connsiteY5" fmla="*/ 5215651 h 5215651"/>
              <a:gd name="connsiteX6" fmla="*/ 0 w 9243396"/>
              <a:gd name="connsiteY6" fmla="*/ 1514369 h 5215651"/>
              <a:gd name="connsiteX0" fmla="*/ 0 w 9243396"/>
              <a:gd name="connsiteY0" fmla="*/ 1483351 h 5184633"/>
              <a:gd name="connsiteX1" fmla="*/ 2373363 w 9243396"/>
              <a:gd name="connsiteY1" fmla="*/ 3468 h 5184633"/>
              <a:gd name="connsiteX2" fmla="*/ 6271595 w 9243396"/>
              <a:gd name="connsiteY2" fmla="*/ 1868363 h 5184633"/>
              <a:gd name="connsiteX3" fmla="*/ 9243396 w 9243396"/>
              <a:gd name="connsiteY3" fmla="*/ 2121025 h 5184633"/>
              <a:gd name="connsiteX4" fmla="*/ 9207301 w 9243396"/>
              <a:gd name="connsiteY4" fmla="*/ 5184633 h 5184633"/>
              <a:gd name="connsiteX5" fmla="*/ 48126 w 9243396"/>
              <a:gd name="connsiteY5" fmla="*/ 5184633 h 5184633"/>
              <a:gd name="connsiteX6" fmla="*/ 0 w 9243396"/>
              <a:gd name="connsiteY6" fmla="*/ 1483351 h 5184633"/>
              <a:gd name="connsiteX0" fmla="*/ 0 w 9243396"/>
              <a:gd name="connsiteY0" fmla="*/ 1483351 h 5184633"/>
              <a:gd name="connsiteX1" fmla="*/ 2373363 w 9243396"/>
              <a:gd name="connsiteY1" fmla="*/ 3468 h 5184633"/>
              <a:gd name="connsiteX2" fmla="*/ 6271595 w 9243396"/>
              <a:gd name="connsiteY2" fmla="*/ 1868363 h 5184633"/>
              <a:gd name="connsiteX3" fmla="*/ 9243396 w 9243396"/>
              <a:gd name="connsiteY3" fmla="*/ 2121025 h 5184633"/>
              <a:gd name="connsiteX4" fmla="*/ 9207301 w 9243396"/>
              <a:gd name="connsiteY4" fmla="*/ 5184633 h 5184633"/>
              <a:gd name="connsiteX5" fmla="*/ 48126 w 9243396"/>
              <a:gd name="connsiteY5" fmla="*/ 5184633 h 5184633"/>
              <a:gd name="connsiteX6" fmla="*/ 0 w 9243396"/>
              <a:gd name="connsiteY6" fmla="*/ 1483351 h 5184633"/>
              <a:gd name="connsiteX0" fmla="*/ 0 w 9243396"/>
              <a:gd name="connsiteY0" fmla="*/ 1480225 h 5181507"/>
              <a:gd name="connsiteX1" fmla="*/ 2373363 w 9243396"/>
              <a:gd name="connsiteY1" fmla="*/ 342 h 5181507"/>
              <a:gd name="connsiteX2" fmla="*/ 5537669 w 9243396"/>
              <a:gd name="connsiteY2" fmla="*/ 1371942 h 5181507"/>
              <a:gd name="connsiteX3" fmla="*/ 9243396 w 9243396"/>
              <a:gd name="connsiteY3" fmla="*/ 2117899 h 5181507"/>
              <a:gd name="connsiteX4" fmla="*/ 9207301 w 9243396"/>
              <a:gd name="connsiteY4" fmla="*/ 5181507 h 5181507"/>
              <a:gd name="connsiteX5" fmla="*/ 48126 w 9243396"/>
              <a:gd name="connsiteY5" fmla="*/ 5181507 h 5181507"/>
              <a:gd name="connsiteX6" fmla="*/ 0 w 9243396"/>
              <a:gd name="connsiteY6" fmla="*/ 1480225 h 5181507"/>
              <a:gd name="connsiteX0" fmla="*/ 0 w 9243396"/>
              <a:gd name="connsiteY0" fmla="*/ 1480319 h 5181601"/>
              <a:gd name="connsiteX1" fmla="*/ 2373363 w 9243396"/>
              <a:gd name="connsiteY1" fmla="*/ 436 h 5181601"/>
              <a:gd name="connsiteX2" fmla="*/ 5537669 w 9243396"/>
              <a:gd name="connsiteY2" fmla="*/ 1372036 h 5181601"/>
              <a:gd name="connsiteX3" fmla="*/ 9243396 w 9243396"/>
              <a:gd name="connsiteY3" fmla="*/ 2117993 h 5181601"/>
              <a:gd name="connsiteX4" fmla="*/ 9207301 w 9243396"/>
              <a:gd name="connsiteY4" fmla="*/ 5181601 h 5181601"/>
              <a:gd name="connsiteX5" fmla="*/ 48126 w 9243396"/>
              <a:gd name="connsiteY5" fmla="*/ 5181601 h 5181601"/>
              <a:gd name="connsiteX6" fmla="*/ 0 w 9243396"/>
              <a:gd name="connsiteY6" fmla="*/ 1480319 h 5181601"/>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237 h 5181519"/>
              <a:gd name="connsiteX1" fmla="*/ 2373363 w 9231365"/>
              <a:gd name="connsiteY1" fmla="*/ 354 h 5181519"/>
              <a:gd name="connsiteX2" fmla="*/ 5537669 w 9231365"/>
              <a:gd name="connsiteY2" fmla="*/ 1371954 h 5181519"/>
              <a:gd name="connsiteX3" fmla="*/ 9231365 w 9231365"/>
              <a:gd name="connsiteY3" fmla="*/ 1985563 h 5181519"/>
              <a:gd name="connsiteX4" fmla="*/ 9207301 w 9231365"/>
              <a:gd name="connsiteY4" fmla="*/ 5181519 h 5181519"/>
              <a:gd name="connsiteX5" fmla="*/ 48126 w 9231365"/>
              <a:gd name="connsiteY5" fmla="*/ 5181519 h 5181519"/>
              <a:gd name="connsiteX6" fmla="*/ 0 w 9231365"/>
              <a:gd name="connsiteY6" fmla="*/ 1480237 h 5181519"/>
              <a:gd name="connsiteX0" fmla="*/ 0 w 9231365"/>
              <a:gd name="connsiteY0" fmla="*/ 1480660 h 5181942"/>
              <a:gd name="connsiteX1" fmla="*/ 2373363 w 9231365"/>
              <a:gd name="connsiteY1" fmla="*/ 777 h 5181942"/>
              <a:gd name="connsiteX2" fmla="*/ 5537669 w 9231365"/>
              <a:gd name="connsiteY2" fmla="*/ 1324251 h 5181942"/>
              <a:gd name="connsiteX3" fmla="*/ 9231365 w 9231365"/>
              <a:gd name="connsiteY3" fmla="*/ 1985986 h 5181942"/>
              <a:gd name="connsiteX4" fmla="*/ 9207301 w 9231365"/>
              <a:gd name="connsiteY4" fmla="*/ 5181942 h 5181942"/>
              <a:gd name="connsiteX5" fmla="*/ 48126 w 9231365"/>
              <a:gd name="connsiteY5" fmla="*/ 5181942 h 5181942"/>
              <a:gd name="connsiteX6" fmla="*/ 0 w 9231365"/>
              <a:gd name="connsiteY6" fmla="*/ 1480660 h 5181942"/>
              <a:gd name="connsiteX0" fmla="*/ 0 w 9231365"/>
              <a:gd name="connsiteY0" fmla="*/ 1480562 h 5181844"/>
              <a:gd name="connsiteX1" fmla="*/ 2373363 w 9231365"/>
              <a:gd name="connsiteY1" fmla="*/ 679 h 5181844"/>
              <a:gd name="connsiteX2" fmla="*/ 5537669 w 9231365"/>
              <a:gd name="connsiteY2" fmla="*/ 1324153 h 5181844"/>
              <a:gd name="connsiteX3" fmla="*/ 9231365 w 9231365"/>
              <a:gd name="connsiteY3" fmla="*/ 1985888 h 5181844"/>
              <a:gd name="connsiteX4" fmla="*/ 9207301 w 9231365"/>
              <a:gd name="connsiteY4" fmla="*/ 5181844 h 5181844"/>
              <a:gd name="connsiteX5" fmla="*/ 48126 w 9231365"/>
              <a:gd name="connsiteY5" fmla="*/ 5181844 h 5181844"/>
              <a:gd name="connsiteX6" fmla="*/ 0 w 9231365"/>
              <a:gd name="connsiteY6" fmla="*/ 1480562 h 5181844"/>
              <a:gd name="connsiteX0" fmla="*/ 0 w 9231365"/>
              <a:gd name="connsiteY0" fmla="*/ 1480562 h 5181844"/>
              <a:gd name="connsiteX1" fmla="*/ 2373363 w 9231365"/>
              <a:gd name="connsiteY1" fmla="*/ 679 h 5181844"/>
              <a:gd name="connsiteX2" fmla="*/ 5537669 w 9231365"/>
              <a:gd name="connsiteY2" fmla="*/ 1324153 h 5181844"/>
              <a:gd name="connsiteX3" fmla="*/ 9231365 w 9231365"/>
              <a:gd name="connsiteY3" fmla="*/ 1985888 h 5181844"/>
              <a:gd name="connsiteX4" fmla="*/ 9207301 w 9231365"/>
              <a:gd name="connsiteY4" fmla="*/ 5181844 h 5181844"/>
              <a:gd name="connsiteX5" fmla="*/ 48126 w 9231365"/>
              <a:gd name="connsiteY5" fmla="*/ 5181844 h 5181844"/>
              <a:gd name="connsiteX6" fmla="*/ 0 w 9231365"/>
              <a:gd name="connsiteY6" fmla="*/ 1480562 h 5181844"/>
              <a:gd name="connsiteX0" fmla="*/ 0 w 9231365"/>
              <a:gd name="connsiteY0" fmla="*/ 1484814 h 5186096"/>
              <a:gd name="connsiteX1" fmla="*/ 2373363 w 9231365"/>
              <a:gd name="connsiteY1" fmla="*/ 4931 h 5186096"/>
              <a:gd name="connsiteX2" fmla="*/ 5537669 w 9231365"/>
              <a:gd name="connsiteY2" fmla="*/ 1328405 h 5186096"/>
              <a:gd name="connsiteX3" fmla="*/ 9231365 w 9231365"/>
              <a:gd name="connsiteY3" fmla="*/ 1990140 h 5186096"/>
              <a:gd name="connsiteX4" fmla="*/ 9207301 w 9231365"/>
              <a:gd name="connsiteY4" fmla="*/ 5186096 h 5186096"/>
              <a:gd name="connsiteX5" fmla="*/ 48126 w 9231365"/>
              <a:gd name="connsiteY5" fmla="*/ 5186096 h 5186096"/>
              <a:gd name="connsiteX6" fmla="*/ 0 w 9231365"/>
              <a:gd name="connsiteY6" fmla="*/ 1484814 h 5186096"/>
              <a:gd name="connsiteX0" fmla="*/ 0 w 9231365"/>
              <a:gd name="connsiteY0" fmla="*/ 1519567 h 5220849"/>
              <a:gd name="connsiteX1" fmla="*/ 2662121 w 9231365"/>
              <a:gd name="connsiteY1" fmla="*/ 3589 h 5220849"/>
              <a:gd name="connsiteX2" fmla="*/ 5537669 w 9231365"/>
              <a:gd name="connsiteY2" fmla="*/ 1363158 h 5220849"/>
              <a:gd name="connsiteX3" fmla="*/ 9231365 w 9231365"/>
              <a:gd name="connsiteY3" fmla="*/ 2024893 h 5220849"/>
              <a:gd name="connsiteX4" fmla="*/ 9207301 w 9231365"/>
              <a:gd name="connsiteY4" fmla="*/ 5220849 h 5220849"/>
              <a:gd name="connsiteX5" fmla="*/ 48126 w 9231365"/>
              <a:gd name="connsiteY5" fmla="*/ 5220849 h 5220849"/>
              <a:gd name="connsiteX6" fmla="*/ 0 w 9231365"/>
              <a:gd name="connsiteY6" fmla="*/ 1519567 h 5220849"/>
              <a:gd name="connsiteX0" fmla="*/ 0 w 9231365"/>
              <a:gd name="connsiteY0" fmla="*/ 1395689 h 5217287"/>
              <a:gd name="connsiteX1" fmla="*/ 2662121 w 9231365"/>
              <a:gd name="connsiteY1" fmla="*/ 27 h 5217287"/>
              <a:gd name="connsiteX2" fmla="*/ 5537669 w 9231365"/>
              <a:gd name="connsiteY2" fmla="*/ 1359596 h 5217287"/>
              <a:gd name="connsiteX3" fmla="*/ 9231365 w 9231365"/>
              <a:gd name="connsiteY3" fmla="*/ 2021331 h 5217287"/>
              <a:gd name="connsiteX4" fmla="*/ 9207301 w 9231365"/>
              <a:gd name="connsiteY4" fmla="*/ 5217287 h 5217287"/>
              <a:gd name="connsiteX5" fmla="*/ 48126 w 9231365"/>
              <a:gd name="connsiteY5" fmla="*/ 5217287 h 5217287"/>
              <a:gd name="connsiteX6" fmla="*/ 0 w 9231365"/>
              <a:gd name="connsiteY6" fmla="*/ 1395689 h 5217287"/>
              <a:gd name="connsiteX0" fmla="*/ 0 w 9231365"/>
              <a:gd name="connsiteY0" fmla="*/ 1395689 h 5217287"/>
              <a:gd name="connsiteX1" fmla="*/ 2662121 w 9231365"/>
              <a:gd name="connsiteY1" fmla="*/ 27 h 5217287"/>
              <a:gd name="connsiteX2" fmla="*/ 5537669 w 9231365"/>
              <a:gd name="connsiteY2" fmla="*/ 1359596 h 5217287"/>
              <a:gd name="connsiteX3" fmla="*/ 9231365 w 9231365"/>
              <a:gd name="connsiteY3" fmla="*/ 2021331 h 5217287"/>
              <a:gd name="connsiteX4" fmla="*/ 9207301 w 9231365"/>
              <a:gd name="connsiteY4" fmla="*/ 5217287 h 5217287"/>
              <a:gd name="connsiteX5" fmla="*/ 48126 w 9231365"/>
              <a:gd name="connsiteY5" fmla="*/ 5217287 h 5217287"/>
              <a:gd name="connsiteX6" fmla="*/ 0 w 9231365"/>
              <a:gd name="connsiteY6" fmla="*/ 1395689 h 5217287"/>
              <a:gd name="connsiteX0" fmla="*/ 0 w 9231365"/>
              <a:gd name="connsiteY0" fmla="*/ 1395694 h 5217292"/>
              <a:gd name="connsiteX1" fmla="*/ 2662121 w 9231365"/>
              <a:gd name="connsiteY1" fmla="*/ 32 h 5217292"/>
              <a:gd name="connsiteX2" fmla="*/ 5537669 w 9231365"/>
              <a:gd name="connsiteY2" fmla="*/ 1359601 h 5217292"/>
              <a:gd name="connsiteX3" fmla="*/ 9231365 w 9231365"/>
              <a:gd name="connsiteY3" fmla="*/ 2021336 h 5217292"/>
              <a:gd name="connsiteX4" fmla="*/ 9207301 w 9231365"/>
              <a:gd name="connsiteY4" fmla="*/ 5217292 h 5217292"/>
              <a:gd name="connsiteX5" fmla="*/ 48126 w 9231365"/>
              <a:gd name="connsiteY5" fmla="*/ 5217292 h 5217292"/>
              <a:gd name="connsiteX6" fmla="*/ 0 w 9231365"/>
              <a:gd name="connsiteY6" fmla="*/ 1395694 h 5217292"/>
              <a:gd name="connsiteX0" fmla="*/ 0 w 9231365"/>
              <a:gd name="connsiteY0" fmla="*/ 1395697 h 5217295"/>
              <a:gd name="connsiteX1" fmla="*/ 2662121 w 9231365"/>
              <a:gd name="connsiteY1" fmla="*/ 35 h 5217295"/>
              <a:gd name="connsiteX2" fmla="*/ 5537669 w 9231365"/>
              <a:gd name="connsiteY2" fmla="*/ 1359604 h 5217295"/>
              <a:gd name="connsiteX3" fmla="*/ 9231365 w 9231365"/>
              <a:gd name="connsiteY3" fmla="*/ 2021339 h 5217295"/>
              <a:gd name="connsiteX4" fmla="*/ 9207301 w 9231365"/>
              <a:gd name="connsiteY4" fmla="*/ 5217295 h 5217295"/>
              <a:gd name="connsiteX5" fmla="*/ 48126 w 9231365"/>
              <a:gd name="connsiteY5" fmla="*/ 5217295 h 5217295"/>
              <a:gd name="connsiteX6" fmla="*/ 0 w 9231365"/>
              <a:gd name="connsiteY6" fmla="*/ 1395697 h 5217295"/>
              <a:gd name="connsiteX0" fmla="*/ 0 w 9231365"/>
              <a:gd name="connsiteY0" fmla="*/ 1399409 h 5221007"/>
              <a:gd name="connsiteX1" fmla="*/ 2662121 w 9231365"/>
              <a:gd name="connsiteY1" fmla="*/ 3747 h 5221007"/>
              <a:gd name="connsiteX2" fmla="*/ 5537669 w 9231365"/>
              <a:gd name="connsiteY2" fmla="*/ 1363316 h 5221007"/>
              <a:gd name="connsiteX3" fmla="*/ 9231365 w 9231365"/>
              <a:gd name="connsiteY3" fmla="*/ 2025051 h 5221007"/>
              <a:gd name="connsiteX4" fmla="*/ 9207301 w 9231365"/>
              <a:gd name="connsiteY4" fmla="*/ 5221007 h 5221007"/>
              <a:gd name="connsiteX5" fmla="*/ 48126 w 9231365"/>
              <a:gd name="connsiteY5" fmla="*/ 5221007 h 5221007"/>
              <a:gd name="connsiteX6" fmla="*/ 0 w 9231365"/>
              <a:gd name="connsiteY6" fmla="*/ 1399409 h 5221007"/>
              <a:gd name="connsiteX0" fmla="*/ 0 w 9231365"/>
              <a:gd name="connsiteY0" fmla="*/ 1399088 h 5220686"/>
              <a:gd name="connsiteX1" fmla="*/ 2662121 w 9231365"/>
              <a:gd name="connsiteY1" fmla="*/ 3426 h 5220686"/>
              <a:gd name="connsiteX2" fmla="*/ 5537669 w 9231365"/>
              <a:gd name="connsiteY2" fmla="*/ 1362995 h 5220686"/>
              <a:gd name="connsiteX3" fmla="*/ 9231365 w 9231365"/>
              <a:gd name="connsiteY3" fmla="*/ 2024730 h 5220686"/>
              <a:gd name="connsiteX4" fmla="*/ 9207301 w 9231365"/>
              <a:gd name="connsiteY4" fmla="*/ 5220686 h 5220686"/>
              <a:gd name="connsiteX5" fmla="*/ 48126 w 9231365"/>
              <a:gd name="connsiteY5" fmla="*/ 5220686 h 5220686"/>
              <a:gd name="connsiteX6" fmla="*/ 0 w 9231365"/>
              <a:gd name="connsiteY6" fmla="*/ 1399088 h 5220686"/>
              <a:gd name="connsiteX0" fmla="*/ 0 w 9231365"/>
              <a:gd name="connsiteY0" fmla="*/ 1399088 h 5220686"/>
              <a:gd name="connsiteX1" fmla="*/ 2662121 w 9231365"/>
              <a:gd name="connsiteY1" fmla="*/ 3426 h 5220686"/>
              <a:gd name="connsiteX2" fmla="*/ 5537669 w 9231365"/>
              <a:gd name="connsiteY2" fmla="*/ 1362995 h 5220686"/>
              <a:gd name="connsiteX3" fmla="*/ 9231365 w 9231365"/>
              <a:gd name="connsiteY3" fmla="*/ 2024730 h 5220686"/>
              <a:gd name="connsiteX4" fmla="*/ 9207301 w 9231365"/>
              <a:gd name="connsiteY4" fmla="*/ 5220686 h 5220686"/>
              <a:gd name="connsiteX5" fmla="*/ 48126 w 9231365"/>
              <a:gd name="connsiteY5" fmla="*/ 5220686 h 5220686"/>
              <a:gd name="connsiteX6" fmla="*/ 0 w 9231365"/>
              <a:gd name="connsiteY6" fmla="*/ 1399088 h 5220686"/>
              <a:gd name="connsiteX0" fmla="*/ 0 w 9231365"/>
              <a:gd name="connsiteY0" fmla="*/ 1398527 h 5220125"/>
              <a:gd name="connsiteX1" fmla="*/ 2662121 w 9231365"/>
              <a:gd name="connsiteY1" fmla="*/ 2865 h 5220125"/>
              <a:gd name="connsiteX2" fmla="*/ 5537669 w 9231365"/>
              <a:gd name="connsiteY2" fmla="*/ 1362434 h 5220125"/>
              <a:gd name="connsiteX3" fmla="*/ 9231365 w 9231365"/>
              <a:gd name="connsiteY3" fmla="*/ 1964012 h 5220125"/>
              <a:gd name="connsiteX4" fmla="*/ 9207301 w 9231365"/>
              <a:gd name="connsiteY4" fmla="*/ 5220125 h 5220125"/>
              <a:gd name="connsiteX5" fmla="*/ 48126 w 9231365"/>
              <a:gd name="connsiteY5" fmla="*/ 5220125 h 5220125"/>
              <a:gd name="connsiteX6" fmla="*/ 0 w 9231365"/>
              <a:gd name="connsiteY6" fmla="*/ 1398527 h 5220125"/>
              <a:gd name="connsiteX0" fmla="*/ 0 w 9231365"/>
              <a:gd name="connsiteY0" fmla="*/ 1399319 h 5220917"/>
              <a:gd name="connsiteX1" fmla="*/ 2662121 w 9231365"/>
              <a:gd name="connsiteY1" fmla="*/ 3657 h 5220917"/>
              <a:gd name="connsiteX2" fmla="*/ 5537669 w 9231365"/>
              <a:gd name="connsiteY2" fmla="*/ 1363226 h 5220917"/>
              <a:gd name="connsiteX3" fmla="*/ 9231365 w 9231365"/>
              <a:gd name="connsiteY3" fmla="*/ 1964804 h 5220917"/>
              <a:gd name="connsiteX4" fmla="*/ 9207301 w 9231365"/>
              <a:gd name="connsiteY4" fmla="*/ 5220917 h 5220917"/>
              <a:gd name="connsiteX5" fmla="*/ 48126 w 9231365"/>
              <a:gd name="connsiteY5" fmla="*/ 5220917 h 5220917"/>
              <a:gd name="connsiteX6" fmla="*/ 0 w 9231365"/>
              <a:gd name="connsiteY6" fmla="*/ 1399319 h 5220917"/>
              <a:gd name="connsiteX0" fmla="*/ 0 w 9231365"/>
              <a:gd name="connsiteY0" fmla="*/ 1399418 h 5221016"/>
              <a:gd name="connsiteX1" fmla="*/ 2662121 w 9231365"/>
              <a:gd name="connsiteY1" fmla="*/ 3756 h 5221016"/>
              <a:gd name="connsiteX2" fmla="*/ 5537669 w 9231365"/>
              <a:gd name="connsiteY2" fmla="*/ 1363325 h 5221016"/>
              <a:gd name="connsiteX3" fmla="*/ 9231365 w 9231365"/>
              <a:gd name="connsiteY3" fmla="*/ 1964903 h 5221016"/>
              <a:gd name="connsiteX4" fmla="*/ 9207301 w 9231365"/>
              <a:gd name="connsiteY4" fmla="*/ 5221016 h 5221016"/>
              <a:gd name="connsiteX5" fmla="*/ 48126 w 9231365"/>
              <a:gd name="connsiteY5" fmla="*/ 5221016 h 5221016"/>
              <a:gd name="connsiteX6" fmla="*/ 0 w 9231365"/>
              <a:gd name="connsiteY6" fmla="*/ 1399418 h 5221016"/>
              <a:gd name="connsiteX0" fmla="*/ 0 w 9231365"/>
              <a:gd name="connsiteY0" fmla="*/ 1399418 h 5221016"/>
              <a:gd name="connsiteX1" fmla="*/ 2662121 w 9231365"/>
              <a:gd name="connsiteY1" fmla="*/ 3756 h 5221016"/>
              <a:gd name="connsiteX2" fmla="*/ 5537669 w 9231365"/>
              <a:gd name="connsiteY2" fmla="*/ 1363325 h 5221016"/>
              <a:gd name="connsiteX3" fmla="*/ 9231365 w 9231365"/>
              <a:gd name="connsiteY3" fmla="*/ 1964903 h 5221016"/>
              <a:gd name="connsiteX4" fmla="*/ 9207301 w 9231365"/>
              <a:gd name="connsiteY4" fmla="*/ 5221016 h 5221016"/>
              <a:gd name="connsiteX5" fmla="*/ 48126 w 9231365"/>
              <a:gd name="connsiteY5" fmla="*/ 5221016 h 5221016"/>
              <a:gd name="connsiteX6" fmla="*/ 0 w 9231365"/>
              <a:gd name="connsiteY6" fmla="*/ 1399418 h 5221016"/>
              <a:gd name="connsiteX0" fmla="*/ 0 w 9231365"/>
              <a:gd name="connsiteY0" fmla="*/ 1399688 h 5221286"/>
              <a:gd name="connsiteX1" fmla="*/ 2662121 w 9231365"/>
              <a:gd name="connsiteY1" fmla="*/ 4026 h 5221286"/>
              <a:gd name="connsiteX2" fmla="*/ 5537669 w 9231365"/>
              <a:gd name="connsiteY2" fmla="*/ 1363595 h 5221286"/>
              <a:gd name="connsiteX3" fmla="*/ 9231365 w 9231365"/>
              <a:gd name="connsiteY3" fmla="*/ 1965173 h 5221286"/>
              <a:gd name="connsiteX4" fmla="*/ 9207301 w 9231365"/>
              <a:gd name="connsiteY4" fmla="*/ 5221286 h 5221286"/>
              <a:gd name="connsiteX5" fmla="*/ 48126 w 9231365"/>
              <a:gd name="connsiteY5" fmla="*/ 5221286 h 5221286"/>
              <a:gd name="connsiteX6" fmla="*/ 0 w 9231365"/>
              <a:gd name="connsiteY6" fmla="*/ 1399688 h 5221286"/>
              <a:gd name="connsiteX0" fmla="*/ 0 w 9219333"/>
              <a:gd name="connsiteY0" fmla="*/ 1215923 h 5217995"/>
              <a:gd name="connsiteX1" fmla="*/ 2650089 w 9219333"/>
              <a:gd name="connsiteY1" fmla="*/ 735 h 5217995"/>
              <a:gd name="connsiteX2" fmla="*/ 5525637 w 9219333"/>
              <a:gd name="connsiteY2" fmla="*/ 1360304 h 5217995"/>
              <a:gd name="connsiteX3" fmla="*/ 9219333 w 9219333"/>
              <a:gd name="connsiteY3" fmla="*/ 1961882 h 5217995"/>
              <a:gd name="connsiteX4" fmla="*/ 9195269 w 9219333"/>
              <a:gd name="connsiteY4" fmla="*/ 5217995 h 5217995"/>
              <a:gd name="connsiteX5" fmla="*/ 36094 w 9219333"/>
              <a:gd name="connsiteY5" fmla="*/ 5217995 h 5217995"/>
              <a:gd name="connsiteX6" fmla="*/ 0 w 9219333"/>
              <a:gd name="connsiteY6" fmla="*/ 1215923 h 5217995"/>
              <a:gd name="connsiteX0" fmla="*/ 0 w 9219333"/>
              <a:gd name="connsiteY0" fmla="*/ 1396225 h 5398297"/>
              <a:gd name="connsiteX1" fmla="*/ 2674153 w 9219333"/>
              <a:gd name="connsiteY1" fmla="*/ 563 h 5398297"/>
              <a:gd name="connsiteX2" fmla="*/ 5525637 w 9219333"/>
              <a:gd name="connsiteY2" fmla="*/ 1540606 h 5398297"/>
              <a:gd name="connsiteX3" fmla="*/ 9219333 w 9219333"/>
              <a:gd name="connsiteY3" fmla="*/ 2142184 h 5398297"/>
              <a:gd name="connsiteX4" fmla="*/ 9195269 w 9219333"/>
              <a:gd name="connsiteY4" fmla="*/ 5398297 h 5398297"/>
              <a:gd name="connsiteX5" fmla="*/ 36094 w 9219333"/>
              <a:gd name="connsiteY5" fmla="*/ 5398297 h 5398297"/>
              <a:gd name="connsiteX6" fmla="*/ 0 w 9219333"/>
              <a:gd name="connsiteY6" fmla="*/ 1396225 h 5398297"/>
              <a:gd name="connsiteX0" fmla="*/ 0 w 9219333"/>
              <a:gd name="connsiteY0" fmla="*/ 1395665 h 5397737"/>
              <a:gd name="connsiteX1" fmla="*/ 2674153 w 9219333"/>
              <a:gd name="connsiteY1" fmla="*/ 3 h 5397737"/>
              <a:gd name="connsiteX2" fmla="*/ 5585795 w 9219333"/>
              <a:gd name="connsiteY2" fmla="*/ 1383636 h 5397737"/>
              <a:gd name="connsiteX3" fmla="*/ 9219333 w 9219333"/>
              <a:gd name="connsiteY3" fmla="*/ 2141624 h 5397737"/>
              <a:gd name="connsiteX4" fmla="*/ 9195269 w 9219333"/>
              <a:gd name="connsiteY4" fmla="*/ 5397737 h 5397737"/>
              <a:gd name="connsiteX5" fmla="*/ 36094 w 9219333"/>
              <a:gd name="connsiteY5" fmla="*/ 5397737 h 5397737"/>
              <a:gd name="connsiteX6" fmla="*/ 0 w 9219333"/>
              <a:gd name="connsiteY6" fmla="*/ 1395665 h 5397737"/>
              <a:gd name="connsiteX0" fmla="*/ 0 w 9219333"/>
              <a:gd name="connsiteY0" fmla="*/ 1395665 h 5397737"/>
              <a:gd name="connsiteX1" fmla="*/ 2674153 w 9219333"/>
              <a:gd name="connsiteY1" fmla="*/ 3 h 5397737"/>
              <a:gd name="connsiteX2" fmla="*/ 5585795 w 9219333"/>
              <a:gd name="connsiteY2" fmla="*/ 1383636 h 5397737"/>
              <a:gd name="connsiteX3" fmla="*/ 9219333 w 9219333"/>
              <a:gd name="connsiteY3" fmla="*/ 2009276 h 5397737"/>
              <a:gd name="connsiteX4" fmla="*/ 9195269 w 9219333"/>
              <a:gd name="connsiteY4" fmla="*/ 5397737 h 5397737"/>
              <a:gd name="connsiteX5" fmla="*/ 36094 w 9219333"/>
              <a:gd name="connsiteY5" fmla="*/ 5397737 h 5397737"/>
              <a:gd name="connsiteX6" fmla="*/ 0 w 9219333"/>
              <a:gd name="connsiteY6" fmla="*/ 1395665 h 5397737"/>
              <a:gd name="connsiteX0" fmla="*/ 0 w 9219333"/>
              <a:gd name="connsiteY0" fmla="*/ 1395666 h 5397738"/>
              <a:gd name="connsiteX1" fmla="*/ 2674153 w 9219333"/>
              <a:gd name="connsiteY1" fmla="*/ 4 h 5397738"/>
              <a:gd name="connsiteX2" fmla="*/ 5585795 w 9219333"/>
              <a:gd name="connsiteY2" fmla="*/ 1383637 h 5397738"/>
              <a:gd name="connsiteX3" fmla="*/ 9219333 w 9219333"/>
              <a:gd name="connsiteY3" fmla="*/ 2009277 h 5397738"/>
              <a:gd name="connsiteX4" fmla="*/ 9195269 w 9219333"/>
              <a:gd name="connsiteY4" fmla="*/ 5397738 h 5397738"/>
              <a:gd name="connsiteX5" fmla="*/ 36094 w 9219333"/>
              <a:gd name="connsiteY5" fmla="*/ 5397738 h 5397738"/>
              <a:gd name="connsiteX6" fmla="*/ 0 w 9219333"/>
              <a:gd name="connsiteY6" fmla="*/ 1395666 h 5397738"/>
              <a:gd name="connsiteX0" fmla="*/ 0 w 9219333"/>
              <a:gd name="connsiteY0" fmla="*/ 1397014 h 5399086"/>
              <a:gd name="connsiteX1" fmla="*/ 2674153 w 9219333"/>
              <a:gd name="connsiteY1" fmla="*/ 1352 h 5399086"/>
              <a:gd name="connsiteX2" fmla="*/ 5585795 w 9219333"/>
              <a:gd name="connsiteY2" fmla="*/ 1384985 h 5399086"/>
              <a:gd name="connsiteX3" fmla="*/ 9219333 w 9219333"/>
              <a:gd name="connsiteY3" fmla="*/ 2010625 h 5399086"/>
              <a:gd name="connsiteX4" fmla="*/ 9195269 w 9219333"/>
              <a:gd name="connsiteY4" fmla="*/ 5399086 h 5399086"/>
              <a:gd name="connsiteX5" fmla="*/ 36094 w 9219333"/>
              <a:gd name="connsiteY5" fmla="*/ 5399086 h 5399086"/>
              <a:gd name="connsiteX6" fmla="*/ 0 w 9219333"/>
              <a:gd name="connsiteY6" fmla="*/ 1397014 h 5399086"/>
              <a:gd name="connsiteX0" fmla="*/ 0 w 9219333"/>
              <a:gd name="connsiteY0" fmla="*/ 1397014 h 5399086"/>
              <a:gd name="connsiteX1" fmla="*/ 2674153 w 9219333"/>
              <a:gd name="connsiteY1" fmla="*/ 1352 h 5399086"/>
              <a:gd name="connsiteX2" fmla="*/ 5585795 w 9219333"/>
              <a:gd name="connsiteY2" fmla="*/ 1384985 h 5399086"/>
              <a:gd name="connsiteX3" fmla="*/ 9219333 w 9219333"/>
              <a:gd name="connsiteY3" fmla="*/ 2010625 h 5399086"/>
              <a:gd name="connsiteX4" fmla="*/ 9195269 w 9219333"/>
              <a:gd name="connsiteY4" fmla="*/ 5399086 h 5399086"/>
              <a:gd name="connsiteX5" fmla="*/ 36094 w 9219333"/>
              <a:gd name="connsiteY5" fmla="*/ 5399086 h 5399086"/>
              <a:gd name="connsiteX6" fmla="*/ 0 w 9219333"/>
              <a:gd name="connsiteY6" fmla="*/ 1397014 h 5399086"/>
              <a:gd name="connsiteX0" fmla="*/ 0 w 9219333"/>
              <a:gd name="connsiteY0" fmla="*/ 1396633 h 5398705"/>
              <a:gd name="connsiteX1" fmla="*/ 2674153 w 9219333"/>
              <a:gd name="connsiteY1" fmla="*/ 971 h 5398705"/>
              <a:gd name="connsiteX2" fmla="*/ 5585795 w 9219333"/>
              <a:gd name="connsiteY2" fmla="*/ 1384604 h 5398705"/>
              <a:gd name="connsiteX3" fmla="*/ 9219333 w 9219333"/>
              <a:gd name="connsiteY3" fmla="*/ 1962118 h 5398705"/>
              <a:gd name="connsiteX4" fmla="*/ 9195269 w 9219333"/>
              <a:gd name="connsiteY4" fmla="*/ 5398705 h 5398705"/>
              <a:gd name="connsiteX5" fmla="*/ 36094 w 9219333"/>
              <a:gd name="connsiteY5" fmla="*/ 5398705 h 5398705"/>
              <a:gd name="connsiteX6" fmla="*/ 0 w 9219333"/>
              <a:gd name="connsiteY6" fmla="*/ 1396633 h 5398705"/>
              <a:gd name="connsiteX0" fmla="*/ 0 w 9219333"/>
              <a:gd name="connsiteY0" fmla="*/ 1396633 h 5398705"/>
              <a:gd name="connsiteX1" fmla="*/ 2674153 w 9219333"/>
              <a:gd name="connsiteY1" fmla="*/ 971 h 5398705"/>
              <a:gd name="connsiteX2" fmla="*/ 5585795 w 9219333"/>
              <a:gd name="connsiteY2" fmla="*/ 1384604 h 5398705"/>
              <a:gd name="connsiteX3" fmla="*/ 9219333 w 9219333"/>
              <a:gd name="connsiteY3" fmla="*/ 1962118 h 5398705"/>
              <a:gd name="connsiteX4" fmla="*/ 9195269 w 9219333"/>
              <a:gd name="connsiteY4" fmla="*/ 5398705 h 5398705"/>
              <a:gd name="connsiteX5" fmla="*/ 36094 w 9219333"/>
              <a:gd name="connsiteY5" fmla="*/ 5398705 h 5398705"/>
              <a:gd name="connsiteX6" fmla="*/ 0 w 9219333"/>
              <a:gd name="connsiteY6" fmla="*/ 1396633 h 5398705"/>
              <a:gd name="connsiteX0" fmla="*/ 0 w 9219333"/>
              <a:gd name="connsiteY0" fmla="*/ 1396945 h 5399017"/>
              <a:gd name="connsiteX1" fmla="*/ 2674153 w 9219333"/>
              <a:gd name="connsiteY1" fmla="*/ 1283 h 5399017"/>
              <a:gd name="connsiteX2" fmla="*/ 5585795 w 9219333"/>
              <a:gd name="connsiteY2" fmla="*/ 1384916 h 5399017"/>
              <a:gd name="connsiteX3" fmla="*/ 9219333 w 9219333"/>
              <a:gd name="connsiteY3" fmla="*/ 1962430 h 5399017"/>
              <a:gd name="connsiteX4" fmla="*/ 9195269 w 9219333"/>
              <a:gd name="connsiteY4" fmla="*/ 5399017 h 5399017"/>
              <a:gd name="connsiteX5" fmla="*/ 36094 w 9219333"/>
              <a:gd name="connsiteY5" fmla="*/ 5399017 h 5399017"/>
              <a:gd name="connsiteX6" fmla="*/ 0 w 9219333"/>
              <a:gd name="connsiteY6" fmla="*/ 1396945 h 5399017"/>
              <a:gd name="connsiteX0" fmla="*/ 0 w 9219333"/>
              <a:gd name="connsiteY0" fmla="*/ 1396945 h 5399017"/>
              <a:gd name="connsiteX1" fmla="*/ 2674153 w 9219333"/>
              <a:gd name="connsiteY1" fmla="*/ 1283 h 5399017"/>
              <a:gd name="connsiteX2" fmla="*/ 5585795 w 9219333"/>
              <a:gd name="connsiteY2" fmla="*/ 1384916 h 5399017"/>
              <a:gd name="connsiteX3" fmla="*/ 9219333 w 9219333"/>
              <a:gd name="connsiteY3" fmla="*/ 1962430 h 5399017"/>
              <a:gd name="connsiteX4" fmla="*/ 9195269 w 9219333"/>
              <a:gd name="connsiteY4" fmla="*/ 5399017 h 5399017"/>
              <a:gd name="connsiteX5" fmla="*/ 36094 w 9219333"/>
              <a:gd name="connsiteY5" fmla="*/ 5399017 h 5399017"/>
              <a:gd name="connsiteX6" fmla="*/ 0 w 9219333"/>
              <a:gd name="connsiteY6" fmla="*/ 1396945 h 5399017"/>
              <a:gd name="connsiteX0" fmla="*/ 0 w 9219333"/>
              <a:gd name="connsiteY0" fmla="*/ 1400187 h 5402259"/>
              <a:gd name="connsiteX1" fmla="*/ 2674153 w 9219333"/>
              <a:gd name="connsiteY1" fmla="*/ 4525 h 5402259"/>
              <a:gd name="connsiteX2" fmla="*/ 5585795 w 9219333"/>
              <a:gd name="connsiteY2" fmla="*/ 1388158 h 5402259"/>
              <a:gd name="connsiteX3" fmla="*/ 9219333 w 9219333"/>
              <a:gd name="connsiteY3" fmla="*/ 1965672 h 5402259"/>
              <a:gd name="connsiteX4" fmla="*/ 9195269 w 9219333"/>
              <a:gd name="connsiteY4" fmla="*/ 5402259 h 5402259"/>
              <a:gd name="connsiteX5" fmla="*/ 36094 w 9219333"/>
              <a:gd name="connsiteY5" fmla="*/ 5402259 h 5402259"/>
              <a:gd name="connsiteX6" fmla="*/ 0 w 9219333"/>
              <a:gd name="connsiteY6" fmla="*/ 1400187 h 5402259"/>
              <a:gd name="connsiteX0" fmla="*/ 10488 w 9229821"/>
              <a:gd name="connsiteY0" fmla="*/ 1400187 h 5426411"/>
              <a:gd name="connsiteX1" fmla="*/ 2684641 w 9229821"/>
              <a:gd name="connsiteY1" fmla="*/ 4525 h 5426411"/>
              <a:gd name="connsiteX2" fmla="*/ 5596283 w 9229821"/>
              <a:gd name="connsiteY2" fmla="*/ 1388158 h 5426411"/>
              <a:gd name="connsiteX3" fmla="*/ 9229821 w 9229821"/>
              <a:gd name="connsiteY3" fmla="*/ 1965672 h 5426411"/>
              <a:gd name="connsiteX4" fmla="*/ 9205757 w 9229821"/>
              <a:gd name="connsiteY4" fmla="*/ 5402259 h 5426411"/>
              <a:gd name="connsiteX5" fmla="*/ 0 w 9229821"/>
              <a:gd name="connsiteY5" fmla="*/ 5426411 h 5426411"/>
              <a:gd name="connsiteX6" fmla="*/ 10488 w 9229821"/>
              <a:gd name="connsiteY6" fmla="*/ 1400187 h 5426411"/>
              <a:gd name="connsiteX0" fmla="*/ 0 w 9219333"/>
              <a:gd name="connsiteY0" fmla="*/ 1400187 h 5426411"/>
              <a:gd name="connsiteX1" fmla="*/ 2674153 w 9219333"/>
              <a:gd name="connsiteY1" fmla="*/ 4525 h 5426411"/>
              <a:gd name="connsiteX2" fmla="*/ 5585795 w 9219333"/>
              <a:gd name="connsiteY2" fmla="*/ 1388158 h 5426411"/>
              <a:gd name="connsiteX3" fmla="*/ 9219333 w 9219333"/>
              <a:gd name="connsiteY3" fmla="*/ 1965672 h 5426411"/>
              <a:gd name="connsiteX4" fmla="*/ 9195269 w 9219333"/>
              <a:gd name="connsiteY4" fmla="*/ 5402259 h 5426411"/>
              <a:gd name="connsiteX5" fmla="*/ 12803 w 9219333"/>
              <a:gd name="connsiteY5" fmla="*/ 5426411 h 5426411"/>
              <a:gd name="connsiteX6" fmla="*/ 0 w 9219333"/>
              <a:gd name="connsiteY6" fmla="*/ 1400187 h 5426411"/>
              <a:gd name="connsiteX0" fmla="*/ 11116 w 9230449"/>
              <a:gd name="connsiteY0" fmla="*/ 1400187 h 5426411"/>
              <a:gd name="connsiteX1" fmla="*/ 2685269 w 9230449"/>
              <a:gd name="connsiteY1" fmla="*/ 4525 h 5426411"/>
              <a:gd name="connsiteX2" fmla="*/ 5596911 w 9230449"/>
              <a:gd name="connsiteY2" fmla="*/ 1388158 h 5426411"/>
              <a:gd name="connsiteX3" fmla="*/ 9230449 w 9230449"/>
              <a:gd name="connsiteY3" fmla="*/ 1965672 h 5426411"/>
              <a:gd name="connsiteX4" fmla="*/ 9206385 w 9230449"/>
              <a:gd name="connsiteY4" fmla="*/ 5402259 h 5426411"/>
              <a:gd name="connsiteX5" fmla="*/ 628 w 9230449"/>
              <a:gd name="connsiteY5" fmla="*/ 5426411 h 5426411"/>
              <a:gd name="connsiteX6" fmla="*/ 11116 w 9230449"/>
              <a:gd name="connsiteY6" fmla="*/ 1400187 h 5426411"/>
              <a:gd name="connsiteX0" fmla="*/ 225 w 9219558"/>
              <a:gd name="connsiteY0" fmla="*/ 1400187 h 5438486"/>
              <a:gd name="connsiteX1" fmla="*/ 2674378 w 9219558"/>
              <a:gd name="connsiteY1" fmla="*/ 4525 h 5438486"/>
              <a:gd name="connsiteX2" fmla="*/ 5586020 w 9219558"/>
              <a:gd name="connsiteY2" fmla="*/ 1388158 h 5438486"/>
              <a:gd name="connsiteX3" fmla="*/ 9219558 w 9219558"/>
              <a:gd name="connsiteY3" fmla="*/ 1965672 h 5438486"/>
              <a:gd name="connsiteX4" fmla="*/ 9195494 w 9219558"/>
              <a:gd name="connsiteY4" fmla="*/ 5402259 h 5438486"/>
              <a:gd name="connsiteX5" fmla="*/ 1383 w 9219558"/>
              <a:gd name="connsiteY5" fmla="*/ 5438486 h 5438486"/>
              <a:gd name="connsiteX6" fmla="*/ 225 w 9219558"/>
              <a:gd name="connsiteY6" fmla="*/ 1400187 h 5438486"/>
              <a:gd name="connsiteX0" fmla="*/ 0 w 9219333"/>
              <a:gd name="connsiteY0" fmla="*/ 1400187 h 5402259"/>
              <a:gd name="connsiteX1" fmla="*/ 2674153 w 9219333"/>
              <a:gd name="connsiteY1" fmla="*/ 4525 h 5402259"/>
              <a:gd name="connsiteX2" fmla="*/ 5585795 w 9219333"/>
              <a:gd name="connsiteY2" fmla="*/ 1388158 h 5402259"/>
              <a:gd name="connsiteX3" fmla="*/ 9219333 w 9219333"/>
              <a:gd name="connsiteY3" fmla="*/ 1965672 h 5402259"/>
              <a:gd name="connsiteX4" fmla="*/ 9195269 w 9219333"/>
              <a:gd name="connsiteY4" fmla="*/ 5402259 h 5402259"/>
              <a:gd name="connsiteX5" fmla="*/ 58781 w 9219333"/>
              <a:gd name="connsiteY5" fmla="*/ 5371568 h 5402259"/>
              <a:gd name="connsiteX6" fmla="*/ 0 w 9219333"/>
              <a:gd name="connsiteY6" fmla="*/ 1400187 h 5402259"/>
              <a:gd name="connsiteX0" fmla="*/ 4565 w 9223898"/>
              <a:gd name="connsiteY0" fmla="*/ 1400187 h 5409807"/>
              <a:gd name="connsiteX1" fmla="*/ 2678718 w 9223898"/>
              <a:gd name="connsiteY1" fmla="*/ 4525 h 5409807"/>
              <a:gd name="connsiteX2" fmla="*/ 5590360 w 9223898"/>
              <a:gd name="connsiteY2" fmla="*/ 1388158 h 5409807"/>
              <a:gd name="connsiteX3" fmla="*/ 9223898 w 9223898"/>
              <a:gd name="connsiteY3" fmla="*/ 1965672 h 5409807"/>
              <a:gd name="connsiteX4" fmla="*/ 9199834 w 9223898"/>
              <a:gd name="connsiteY4" fmla="*/ 5402259 h 5409807"/>
              <a:gd name="connsiteX5" fmla="*/ 921 w 9223898"/>
              <a:gd name="connsiteY5" fmla="*/ 5409807 h 5409807"/>
              <a:gd name="connsiteX6" fmla="*/ 4565 w 9223898"/>
              <a:gd name="connsiteY6" fmla="*/ 1400187 h 5409807"/>
              <a:gd name="connsiteX0" fmla="*/ 4565 w 9223898"/>
              <a:gd name="connsiteY0" fmla="*/ 1400187 h 5409807"/>
              <a:gd name="connsiteX1" fmla="*/ 2678718 w 9223898"/>
              <a:gd name="connsiteY1" fmla="*/ 4525 h 5409807"/>
              <a:gd name="connsiteX2" fmla="*/ 5590360 w 9223898"/>
              <a:gd name="connsiteY2" fmla="*/ 1388158 h 5409807"/>
              <a:gd name="connsiteX3" fmla="*/ 9223898 w 9223898"/>
              <a:gd name="connsiteY3" fmla="*/ 1965672 h 5409807"/>
              <a:gd name="connsiteX4" fmla="*/ 9079788 w 9223898"/>
              <a:gd name="connsiteY4" fmla="*/ 5254083 h 5409807"/>
              <a:gd name="connsiteX5" fmla="*/ 921 w 9223898"/>
              <a:gd name="connsiteY5" fmla="*/ 5409807 h 5409807"/>
              <a:gd name="connsiteX6" fmla="*/ 4565 w 9223898"/>
              <a:gd name="connsiteY6" fmla="*/ 1400187 h 5409807"/>
              <a:gd name="connsiteX0" fmla="*/ 4565 w 9229434"/>
              <a:gd name="connsiteY0" fmla="*/ 1400187 h 5409807"/>
              <a:gd name="connsiteX1" fmla="*/ 2678718 w 9229434"/>
              <a:gd name="connsiteY1" fmla="*/ 4525 h 5409807"/>
              <a:gd name="connsiteX2" fmla="*/ 5590360 w 9229434"/>
              <a:gd name="connsiteY2" fmla="*/ 1388158 h 5409807"/>
              <a:gd name="connsiteX3" fmla="*/ 9223898 w 9229434"/>
              <a:gd name="connsiteY3" fmla="*/ 1965672 h 5409807"/>
              <a:gd name="connsiteX4" fmla="*/ 9228645 w 9229434"/>
              <a:gd name="connsiteY4" fmla="*/ 5407039 h 5409807"/>
              <a:gd name="connsiteX5" fmla="*/ 921 w 9229434"/>
              <a:gd name="connsiteY5" fmla="*/ 5409807 h 5409807"/>
              <a:gd name="connsiteX6" fmla="*/ 4565 w 9229434"/>
              <a:gd name="connsiteY6" fmla="*/ 1400187 h 5409807"/>
              <a:gd name="connsiteX0" fmla="*/ 4565 w 9229434"/>
              <a:gd name="connsiteY0" fmla="*/ 1399152 h 5408772"/>
              <a:gd name="connsiteX1" fmla="*/ 2678718 w 9229434"/>
              <a:gd name="connsiteY1" fmla="*/ 3490 h 5408772"/>
              <a:gd name="connsiteX2" fmla="*/ 5590360 w 9229434"/>
              <a:gd name="connsiteY2" fmla="*/ 1387123 h 5408772"/>
              <a:gd name="connsiteX3" fmla="*/ 9223898 w 9229434"/>
              <a:gd name="connsiteY3" fmla="*/ 1969416 h 5408772"/>
              <a:gd name="connsiteX4" fmla="*/ 9228645 w 9229434"/>
              <a:gd name="connsiteY4" fmla="*/ 5406004 h 5408772"/>
              <a:gd name="connsiteX5" fmla="*/ 921 w 9229434"/>
              <a:gd name="connsiteY5" fmla="*/ 5408772 h 5408772"/>
              <a:gd name="connsiteX6" fmla="*/ 4565 w 9229434"/>
              <a:gd name="connsiteY6" fmla="*/ 1399152 h 5408772"/>
              <a:gd name="connsiteX0" fmla="*/ 224 w 9229895"/>
              <a:gd name="connsiteY0" fmla="*/ 1400449 h 5405288"/>
              <a:gd name="connsiteX1" fmla="*/ 2679179 w 9229895"/>
              <a:gd name="connsiteY1" fmla="*/ 6 h 5405288"/>
              <a:gd name="connsiteX2" fmla="*/ 5590821 w 9229895"/>
              <a:gd name="connsiteY2" fmla="*/ 1383639 h 5405288"/>
              <a:gd name="connsiteX3" fmla="*/ 9224359 w 9229895"/>
              <a:gd name="connsiteY3" fmla="*/ 1965932 h 5405288"/>
              <a:gd name="connsiteX4" fmla="*/ 9229106 w 9229895"/>
              <a:gd name="connsiteY4" fmla="*/ 5402520 h 5405288"/>
              <a:gd name="connsiteX5" fmla="*/ 1382 w 9229895"/>
              <a:gd name="connsiteY5" fmla="*/ 5405288 h 5405288"/>
              <a:gd name="connsiteX6" fmla="*/ 224 w 9229895"/>
              <a:gd name="connsiteY6" fmla="*/ 1400449 h 5405288"/>
              <a:gd name="connsiteX0" fmla="*/ 157384 w 9228594"/>
              <a:gd name="connsiteY0" fmla="*/ 1371769 h 5405287"/>
              <a:gd name="connsiteX1" fmla="*/ 2677878 w 9228594"/>
              <a:gd name="connsiteY1" fmla="*/ 5 h 5405287"/>
              <a:gd name="connsiteX2" fmla="*/ 5589520 w 9228594"/>
              <a:gd name="connsiteY2" fmla="*/ 1383638 h 5405287"/>
              <a:gd name="connsiteX3" fmla="*/ 9223058 w 9228594"/>
              <a:gd name="connsiteY3" fmla="*/ 1965931 h 5405287"/>
              <a:gd name="connsiteX4" fmla="*/ 9227805 w 9228594"/>
              <a:gd name="connsiteY4" fmla="*/ 5402519 h 5405287"/>
              <a:gd name="connsiteX5" fmla="*/ 81 w 9228594"/>
              <a:gd name="connsiteY5" fmla="*/ 5405287 h 5405287"/>
              <a:gd name="connsiteX6" fmla="*/ 157384 w 9228594"/>
              <a:gd name="connsiteY6" fmla="*/ 1371769 h 5405287"/>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3702 h 5406780"/>
              <a:gd name="connsiteX1" fmla="*/ 2679179 w 9229895"/>
              <a:gd name="connsiteY1" fmla="*/ 1498 h 5406780"/>
              <a:gd name="connsiteX2" fmla="*/ 5590821 w 9229895"/>
              <a:gd name="connsiteY2" fmla="*/ 1385131 h 5406780"/>
              <a:gd name="connsiteX3" fmla="*/ 9224359 w 9229895"/>
              <a:gd name="connsiteY3" fmla="*/ 1967424 h 5406780"/>
              <a:gd name="connsiteX4" fmla="*/ 9229106 w 9229895"/>
              <a:gd name="connsiteY4" fmla="*/ 5404012 h 5406780"/>
              <a:gd name="connsiteX5" fmla="*/ 1382 w 9229895"/>
              <a:gd name="connsiteY5" fmla="*/ 5406780 h 5406780"/>
              <a:gd name="connsiteX6" fmla="*/ 223 w 9229895"/>
              <a:gd name="connsiteY6" fmla="*/ 1363702 h 5406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29895" h="5406780">
                <a:moveTo>
                  <a:pt x="223" y="1363702"/>
                </a:moveTo>
                <a:cubicBezTo>
                  <a:pt x="776784" y="694686"/>
                  <a:pt x="1565447" y="46228"/>
                  <a:pt x="2679179" y="1498"/>
                </a:cubicBezTo>
                <a:cubicBezTo>
                  <a:pt x="3792911" y="-43232"/>
                  <a:pt x="4924544" y="924647"/>
                  <a:pt x="5590821" y="1385131"/>
                </a:cubicBezTo>
                <a:cubicBezTo>
                  <a:pt x="6257098" y="1845615"/>
                  <a:pt x="7574028" y="2886575"/>
                  <a:pt x="9224359" y="1967424"/>
                </a:cubicBezTo>
                <a:cubicBezTo>
                  <a:pt x="9220349" y="2940500"/>
                  <a:pt x="9233116" y="4430936"/>
                  <a:pt x="9229106" y="5404012"/>
                </a:cubicBezTo>
                <a:lnTo>
                  <a:pt x="1382" y="5406780"/>
                </a:lnTo>
                <a:cubicBezTo>
                  <a:pt x="-2886" y="4064705"/>
                  <a:pt x="4491" y="2705777"/>
                  <a:pt x="223" y="1363702"/>
                </a:cubicBezTo>
                <a:close/>
              </a:path>
            </a:pathLst>
          </a:custGeom>
          <a:gradFill flip="none" rotWithShape="1">
            <a:gsLst>
              <a:gs pos="0">
                <a:schemeClr val="bg1">
                  <a:lumMod val="85000"/>
                </a:schemeClr>
              </a:gs>
              <a:gs pos="29000">
                <a:srgbClr val="F3F3F3"/>
              </a:gs>
              <a:gs pos="82000">
                <a:schemeClr val="bg1"/>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AC392DC9-9688-4E44-A90B-C333AD8FEA09}" type="slidenum">
              <a:rPr lang="en-US" smtClean="0"/>
              <a:t>‹#›</a:t>
            </a:fld>
            <a:endParaRPr lang="en-US" dirty="0"/>
          </a:p>
        </p:txBody>
      </p:sp>
      <p:sp>
        <p:nvSpPr>
          <p:cNvPr id="13" name="Text Placeholder 12"/>
          <p:cNvSpPr>
            <a:spLocks noGrp="1"/>
          </p:cNvSpPr>
          <p:nvPr>
            <p:ph type="body" sz="quarter" idx="13" hasCustomPrompt="1"/>
          </p:nvPr>
        </p:nvSpPr>
        <p:spPr>
          <a:xfrm>
            <a:off x="2590799" y="1752600"/>
            <a:ext cx="2057401" cy="1752600"/>
          </a:xfrm>
        </p:spPr>
        <p:txBody>
          <a:bodyPr anchor="ctr" anchorCtr="0">
            <a:noAutofit/>
          </a:bodyPr>
          <a:lstStyle>
            <a:lvl1pPr marL="0" indent="0" algn="ctr">
              <a:buFontTx/>
              <a:buNone/>
              <a:defRPr sz="11500" b="0" i="0" baseline="0">
                <a:solidFill>
                  <a:srgbClr val="A0B94F"/>
                </a:solidFill>
                <a:effectLst/>
                <a:latin typeface="Adobe Fan Heiti Std B" pitchFamily="34" charset="-128"/>
                <a:ea typeface="Adobe Fan Heiti Std B" pitchFamily="34" charset="-128"/>
              </a:defRPr>
            </a:lvl1pPr>
          </a:lstStyle>
          <a:p>
            <a:pPr lvl="0"/>
            <a:r>
              <a:rPr lang="en-US" dirty="0" smtClean="0"/>
              <a:t>1</a:t>
            </a:r>
            <a:endParaRPr lang="en-US" dirty="0"/>
          </a:p>
        </p:txBody>
      </p:sp>
      <p:sp>
        <p:nvSpPr>
          <p:cNvPr id="11" name="Subtitle 2"/>
          <p:cNvSpPr txBox="1">
            <a:spLocks/>
          </p:cNvSpPr>
          <p:nvPr userDrawn="1"/>
        </p:nvSpPr>
        <p:spPr>
          <a:xfrm>
            <a:off x="685800" y="2133600"/>
            <a:ext cx="2362200" cy="1066800"/>
          </a:xfrm>
          <a:prstGeom prst="rect">
            <a:avLst/>
          </a:prstGeom>
          <a:noFill/>
        </p:spPr>
        <p:txBody>
          <a:bodyPr vert="horz" lIns="91440" tIns="45720" rIns="91440" bIns="45720" rtlCol="0">
            <a:normAutofit/>
          </a:bodyPr>
          <a:lstStyle>
            <a:lvl1pPr marL="0" indent="0" algn="l" defTabSz="914400" rtl="0" eaLnBrk="1" latinLnBrk="0" hangingPunct="1">
              <a:lnSpc>
                <a:spcPts val="6800"/>
              </a:lnSpc>
              <a:spcBef>
                <a:spcPts val="600"/>
              </a:spcBef>
              <a:spcAft>
                <a:spcPts val="600"/>
              </a:spcAft>
              <a:buFont typeface="Arial" pitchFamily="34" charset="0"/>
              <a:buNone/>
              <a:defRPr sz="6600" kern="1200" baseline="0">
                <a:solidFill>
                  <a:schemeClr val="accent6">
                    <a:lumMod val="75000"/>
                  </a:schemeClr>
                </a:solidFill>
                <a:latin typeface="Verdana" panose="020B0604030504040204" pitchFamily="34" charset="0"/>
                <a:ea typeface="Verdana" panose="020B0604030504040204" pitchFamily="34" charset="0"/>
                <a:cs typeface="Verdana" panose="020B0604030504040204" pitchFamily="34" charset="0"/>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dirty="0" smtClean="0">
                <a:solidFill>
                  <a:schemeClr val="bg1">
                    <a:lumMod val="50000"/>
                  </a:schemeClr>
                </a:solidFill>
              </a:rPr>
              <a:t>CHAPTER</a:t>
            </a:r>
            <a:endParaRPr lang="en-US" sz="3600" dirty="0">
              <a:solidFill>
                <a:schemeClr val="bg1">
                  <a:lumMod val="50000"/>
                </a:schemeClr>
              </a:solidFill>
            </a:endParaRPr>
          </a:p>
        </p:txBody>
      </p:sp>
      <p:cxnSp>
        <p:nvCxnSpPr>
          <p:cNvPr id="14" name="Straight Connector 13"/>
          <p:cNvCxnSpPr/>
          <p:nvPr userDrawn="1"/>
        </p:nvCxnSpPr>
        <p:spPr>
          <a:xfrm flipH="1">
            <a:off x="3048000" y="3352800"/>
            <a:ext cx="1143000" cy="0"/>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Subtitle 2"/>
          <p:cNvSpPr>
            <a:spLocks noGrp="1"/>
          </p:cNvSpPr>
          <p:nvPr>
            <p:ph type="subTitle" idx="1" hasCustomPrompt="1"/>
          </p:nvPr>
        </p:nvSpPr>
        <p:spPr>
          <a:xfrm>
            <a:off x="609600" y="3810000"/>
            <a:ext cx="8382000" cy="2895600"/>
          </a:xfrm>
        </p:spPr>
        <p:txBody>
          <a:bodyPr>
            <a:normAutofit/>
          </a:bodyPr>
          <a:lstStyle>
            <a:lvl1pPr marL="0" indent="0" algn="l">
              <a:lnSpc>
                <a:spcPts val="7200"/>
              </a:lnSpc>
              <a:spcBef>
                <a:spcPts val="600"/>
              </a:spcBef>
              <a:spcAft>
                <a:spcPts val="600"/>
              </a:spcAft>
              <a:buNone/>
              <a:defRPr sz="7200" baseline="0">
                <a:solidFill>
                  <a:srgbClr val="D74B13"/>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Enter Chapter Title</a:t>
            </a:r>
            <a:endParaRPr lang="en-US" dirty="0"/>
          </a:p>
        </p:txBody>
      </p:sp>
    </p:spTree>
    <p:extLst>
      <p:ext uri="{BB962C8B-B14F-4D97-AF65-F5344CB8AC3E}">
        <p14:creationId xmlns:p14="http://schemas.microsoft.com/office/powerpoint/2010/main" val="275202021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opic Level5">
    <p:spTree>
      <p:nvGrpSpPr>
        <p:cNvPr id="1" name=""/>
        <p:cNvGrpSpPr/>
        <p:nvPr/>
      </p:nvGrpSpPr>
      <p:grpSpPr>
        <a:xfrm>
          <a:off x="0" y="0"/>
          <a:ext cx="0" cy="0"/>
          <a:chOff x="0" y="0"/>
          <a:chExt cx="0" cy="0"/>
        </a:xfrm>
      </p:grpSpPr>
      <p:sp>
        <p:nvSpPr>
          <p:cNvPr id="26" name="Rectangle 25"/>
          <p:cNvSpPr/>
          <p:nvPr userDrawn="1"/>
        </p:nvSpPr>
        <p:spPr>
          <a:xfrm>
            <a:off x="0" y="1905000"/>
            <a:ext cx="9144000" cy="44196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0" name="Rectangle 19"/>
          <p:cNvSpPr/>
          <p:nvPr userDrawn="1"/>
        </p:nvSpPr>
        <p:spPr>
          <a:xfrm>
            <a:off x="6781800" y="6362700"/>
            <a:ext cx="23622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ubtitle 2"/>
          <p:cNvSpPr>
            <a:spLocks noGrp="1"/>
          </p:cNvSpPr>
          <p:nvPr>
            <p:ph type="subTitle" idx="1"/>
          </p:nvPr>
        </p:nvSpPr>
        <p:spPr>
          <a:xfrm>
            <a:off x="457200" y="76200"/>
            <a:ext cx="8153399" cy="1676400"/>
          </a:xfrm>
        </p:spPr>
        <p:txBody>
          <a:bodyPr anchor="b" anchorCtr="0">
            <a:normAutofit/>
          </a:bodyPr>
          <a:lstStyle>
            <a:lvl1pPr marL="0" indent="0" algn="l">
              <a:spcBef>
                <a:spcPts val="600"/>
              </a:spcBef>
              <a:spcAft>
                <a:spcPts val="600"/>
              </a:spcAft>
              <a:buNone/>
              <a:defRPr sz="4400"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2" name="Slide Number Placeholder 5"/>
          <p:cNvSpPr>
            <a:spLocks noGrp="1"/>
          </p:cNvSpPr>
          <p:nvPr>
            <p:ph type="sldNum" sz="quarter" idx="12"/>
          </p:nvPr>
        </p:nvSpPr>
        <p:spPr>
          <a:xfrm>
            <a:off x="6553200" y="6356350"/>
            <a:ext cx="2133600" cy="365125"/>
          </a:xfrm>
        </p:spPr>
        <p:txBody>
          <a:bodyPr/>
          <a:lstStyle>
            <a:lvl1pPr>
              <a:defRPr>
                <a:solidFill>
                  <a:schemeClr val="bg1"/>
                </a:solidFill>
              </a:defRPr>
            </a:lvl1pPr>
          </a:lstStyle>
          <a:p>
            <a:fld id="{AC392DC9-9688-4E44-A90B-C333AD8FEA09}" type="slidenum">
              <a:rPr lang="en-US" smtClean="0"/>
              <a:pPr/>
              <a:t>‹#›</a:t>
            </a:fld>
            <a:endParaRPr lang="en-US" dirty="0"/>
          </a:p>
        </p:txBody>
      </p:sp>
      <p:sp>
        <p:nvSpPr>
          <p:cNvPr id="24" name="Content Placeholder 20"/>
          <p:cNvSpPr>
            <a:spLocks noGrp="1"/>
          </p:cNvSpPr>
          <p:nvPr>
            <p:ph sz="quarter" idx="15"/>
          </p:nvPr>
        </p:nvSpPr>
        <p:spPr>
          <a:xfrm>
            <a:off x="609600" y="2286000"/>
            <a:ext cx="8001000" cy="3962400"/>
          </a:xfrm>
        </p:spPr>
        <p:txBody>
          <a:bodyPr/>
          <a:lstStyle>
            <a:lvl1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5" name="Straight Connector 24"/>
          <p:cNvCxnSpPr/>
          <p:nvPr userDrawn="1"/>
        </p:nvCxnSpPr>
        <p:spPr>
          <a:xfrm>
            <a:off x="0" y="19050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12566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Slide_Level3">
    <p:spTree>
      <p:nvGrpSpPr>
        <p:cNvPr id="1" name=""/>
        <p:cNvGrpSpPr/>
        <p:nvPr/>
      </p:nvGrpSpPr>
      <p:grpSpPr>
        <a:xfrm>
          <a:off x="0" y="0"/>
          <a:ext cx="0" cy="0"/>
          <a:chOff x="0" y="0"/>
          <a:chExt cx="0" cy="0"/>
        </a:xfrm>
      </p:grpSpPr>
      <p:sp>
        <p:nvSpPr>
          <p:cNvPr id="21" name="Subtitle 2"/>
          <p:cNvSpPr>
            <a:spLocks noGrp="1"/>
          </p:cNvSpPr>
          <p:nvPr>
            <p:ph type="subTitle" idx="1"/>
          </p:nvPr>
        </p:nvSpPr>
        <p:spPr>
          <a:xfrm>
            <a:off x="457200" y="76200"/>
            <a:ext cx="8153399" cy="1447800"/>
          </a:xfrm>
        </p:spPr>
        <p:txBody>
          <a:bodyPr anchor="b" anchorCtr="0">
            <a:normAutofit/>
          </a:bodyPr>
          <a:lstStyle>
            <a:lvl1pPr marL="0" indent="0" algn="l">
              <a:spcBef>
                <a:spcPts val="600"/>
              </a:spcBef>
              <a:spcAft>
                <a:spcPts val="600"/>
              </a:spcAft>
              <a:buNone/>
              <a:defRPr sz="440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2" name="Slide Number Placeholder 5"/>
          <p:cNvSpPr>
            <a:spLocks noGrp="1"/>
          </p:cNvSpPr>
          <p:nvPr>
            <p:ph type="sldNum" sz="quarter" idx="12"/>
          </p:nvPr>
        </p:nvSpPr>
        <p:spPr>
          <a:xfrm>
            <a:off x="6553200" y="6356350"/>
            <a:ext cx="2133600" cy="365125"/>
          </a:xfrm>
        </p:spPr>
        <p:txBody>
          <a:bodyPr/>
          <a:lstStyle>
            <a:lvl1pPr>
              <a:defRPr>
                <a:solidFill>
                  <a:schemeClr val="bg1"/>
                </a:solidFill>
              </a:defRPr>
            </a:lvl1pPr>
          </a:lstStyle>
          <a:p>
            <a:fld id="{AC392DC9-9688-4E44-A90B-C333AD8FEA09}" type="slidenum">
              <a:rPr lang="en-US" smtClean="0"/>
              <a:pPr/>
              <a:t>‹#›</a:t>
            </a:fld>
            <a:endParaRPr lang="en-US" dirty="0"/>
          </a:p>
        </p:txBody>
      </p:sp>
      <p:sp>
        <p:nvSpPr>
          <p:cNvPr id="24" name="Content Placeholder 20"/>
          <p:cNvSpPr>
            <a:spLocks noGrp="1"/>
          </p:cNvSpPr>
          <p:nvPr>
            <p:ph sz="quarter" idx="15"/>
          </p:nvPr>
        </p:nvSpPr>
        <p:spPr>
          <a:xfrm>
            <a:off x="457200" y="1828800"/>
            <a:ext cx="8153400" cy="4800600"/>
          </a:xfrm>
        </p:spPr>
        <p:txBody>
          <a:bodyPr/>
          <a:lstStyle>
            <a:lvl1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5" name="Straight Connector 24"/>
          <p:cNvCxnSpPr/>
          <p:nvPr userDrawn="1"/>
        </p:nvCxnSpPr>
        <p:spPr>
          <a:xfrm>
            <a:off x="0" y="16764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4594769"/>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lug It In Title">
    <p:spTree>
      <p:nvGrpSpPr>
        <p:cNvPr id="1" name=""/>
        <p:cNvGrpSpPr/>
        <p:nvPr/>
      </p:nvGrpSpPr>
      <p:grpSpPr>
        <a:xfrm>
          <a:off x="0" y="0"/>
          <a:ext cx="0" cy="0"/>
          <a:chOff x="0" y="0"/>
          <a:chExt cx="0" cy="0"/>
        </a:xfrm>
      </p:grpSpPr>
      <p:pic>
        <p:nvPicPr>
          <p:cNvPr id="22" name="Picture 21"/>
          <p:cNvPicPr>
            <a:picLocks noChangeAspect="1"/>
          </p:cNvPicPr>
          <p:nvPr userDrawn="1"/>
        </p:nvPicPr>
        <p:blipFill rotWithShape="1">
          <a:blip r:embed="rId2">
            <a:extLst>
              <a:ext uri="{28A0092B-C50C-407E-A947-70E740481C1C}">
                <a14:useLocalDpi xmlns:a14="http://schemas.microsoft.com/office/drawing/2010/main" val="0"/>
              </a:ext>
            </a:extLst>
          </a:blip>
          <a:srcRect l="813" t="1641" r="1785"/>
          <a:stretch/>
        </p:blipFill>
        <p:spPr>
          <a:xfrm>
            <a:off x="-1" y="0"/>
            <a:ext cx="9144001" cy="4571999"/>
          </a:xfrm>
          <a:prstGeom prst="rect">
            <a:avLst/>
          </a:prstGeom>
        </p:spPr>
      </p:pic>
      <p:sp>
        <p:nvSpPr>
          <p:cNvPr id="23" name="Rectangle 7"/>
          <p:cNvSpPr/>
          <p:nvPr userDrawn="1"/>
        </p:nvSpPr>
        <p:spPr>
          <a:xfrm>
            <a:off x="-4762" y="1478378"/>
            <a:ext cx="9154254" cy="5387145"/>
          </a:xfrm>
          <a:custGeom>
            <a:avLst/>
            <a:gdLst>
              <a:gd name="connsiteX0" fmla="*/ 0 w 9159175"/>
              <a:gd name="connsiteY0" fmla="*/ 0 h 6841524"/>
              <a:gd name="connsiteX1" fmla="*/ 9159175 w 9159175"/>
              <a:gd name="connsiteY1" fmla="*/ 0 h 6841524"/>
              <a:gd name="connsiteX2" fmla="*/ 9159175 w 9159175"/>
              <a:gd name="connsiteY2" fmla="*/ 6841524 h 6841524"/>
              <a:gd name="connsiteX3" fmla="*/ 0 w 9159175"/>
              <a:gd name="connsiteY3" fmla="*/ 6841524 h 6841524"/>
              <a:gd name="connsiteX4" fmla="*/ 0 w 9159175"/>
              <a:gd name="connsiteY4" fmla="*/ 0 h 6841524"/>
              <a:gd name="connsiteX0" fmla="*/ 0 w 9207301"/>
              <a:gd name="connsiteY0" fmla="*/ 3140242 h 6841524"/>
              <a:gd name="connsiteX1" fmla="*/ 9207301 w 9207301"/>
              <a:gd name="connsiteY1" fmla="*/ 0 h 6841524"/>
              <a:gd name="connsiteX2" fmla="*/ 9207301 w 9207301"/>
              <a:gd name="connsiteY2" fmla="*/ 6841524 h 6841524"/>
              <a:gd name="connsiteX3" fmla="*/ 48126 w 9207301"/>
              <a:gd name="connsiteY3" fmla="*/ 6841524 h 6841524"/>
              <a:gd name="connsiteX4" fmla="*/ 0 w 9207301"/>
              <a:gd name="connsiteY4" fmla="*/ 3140242 h 6841524"/>
              <a:gd name="connsiteX0" fmla="*/ 0 w 9219332"/>
              <a:gd name="connsiteY0" fmla="*/ 0 h 3701282"/>
              <a:gd name="connsiteX1" fmla="*/ 9219332 w 9219332"/>
              <a:gd name="connsiteY1" fmla="*/ 782053 h 3701282"/>
              <a:gd name="connsiteX2" fmla="*/ 9207301 w 9219332"/>
              <a:gd name="connsiteY2" fmla="*/ 3701282 h 3701282"/>
              <a:gd name="connsiteX3" fmla="*/ 48126 w 9219332"/>
              <a:gd name="connsiteY3" fmla="*/ 3701282 h 3701282"/>
              <a:gd name="connsiteX4" fmla="*/ 0 w 9219332"/>
              <a:gd name="connsiteY4" fmla="*/ 0 h 3701282"/>
              <a:gd name="connsiteX0" fmla="*/ 0 w 9219332"/>
              <a:gd name="connsiteY0" fmla="*/ 0 h 3701282"/>
              <a:gd name="connsiteX1" fmla="*/ 9219332 w 9219332"/>
              <a:gd name="connsiteY1" fmla="*/ 782053 h 3701282"/>
              <a:gd name="connsiteX2" fmla="*/ 9207301 w 9219332"/>
              <a:gd name="connsiteY2" fmla="*/ 3701282 h 3701282"/>
              <a:gd name="connsiteX3" fmla="*/ 48126 w 9219332"/>
              <a:gd name="connsiteY3" fmla="*/ 3701282 h 3701282"/>
              <a:gd name="connsiteX4" fmla="*/ 0 w 9219332"/>
              <a:gd name="connsiteY4" fmla="*/ 0 h 3701282"/>
              <a:gd name="connsiteX0" fmla="*/ 0 w 9219332"/>
              <a:gd name="connsiteY0" fmla="*/ 140297 h 3841579"/>
              <a:gd name="connsiteX1" fmla="*/ 3985595 w 9219332"/>
              <a:gd name="connsiteY1" fmla="*/ 790002 h 3841579"/>
              <a:gd name="connsiteX2" fmla="*/ 9219332 w 9219332"/>
              <a:gd name="connsiteY2" fmla="*/ 922350 h 3841579"/>
              <a:gd name="connsiteX3" fmla="*/ 9207301 w 9219332"/>
              <a:gd name="connsiteY3" fmla="*/ 3841579 h 3841579"/>
              <a:gd name="connsiteX4" fmla="*/ 48126 w 9219332"/>
              <a:gd name="connsiteY4" fmla="*/ 3841579 h 3841579"/>
              <a:gd name="connsiteX5" fmla="*/ 0 w 9219332"/>
              <a:gd name="connsiteY5" fmla="*/ 140297 h 3841579"/>
              <a:gd name="connsiteX0" fmla="*/ 0 w 9219332"/>
              <a:gd name="connsiteY0" fmla="*/ 1454745 h 5156027"/>
              <a:gd name="connsiteX1" fmla="*/ 2662121 w 9219332"/>
              <a:gd name="connsiteY1" fmla="*/ 10956 h 5156027"/>
              <a:gd name="connsiteX2" fmla="*/ 9219332 w 9219332"/>
              <a:gd name="connsiteY2" fmla="*/ 2236798 h 5156027"/>
              <a:gd name="connsiteX3" fmla="*/ 9207301 w 9219332"/>
              <a:gd name="connsiteY3" fmla="*/ 5156027 h 5156027"/>
              <a:gd name="connsiteX4" fmla="*/ 48126 w 9219332"/>
              <a:gd name="connsiteY4" fmla="*/ 5156027 h 5156027"/>
              <a:gd name="connsiteX5" fmla="*/ 0 w 9219332"/>
              <a:gd name="connsiteY5" fmla="*/ 1454745 h 5156027"/>
              <a:gd name="connsiteX0" fmla="*/ 0 w 9219332"/>
              <a:gd name="connsiteY0" fmla="*/ 1443789 h 5145071"/>
              <a:gd name="connsiteX1" fmla="*/ 2662121 w 9219332"/>
              <a:gd name="connsiteY1" fmla="*/ 0 h 5145071"/>
              <a:gd name="connsiteX2" fmla="*/ 9219332 w 9219332"/>
              <a:gd name="connsiteY2" fmla="*/ 2225842 h 5145071"/>
              <a:gd name="connsiteX3" fmla="*/ 9207301 w 9219332"/>
              <a:gd name="connsiteY3" fmla="*/ 5145071 h 5145071"/>
              <a:gd name="connsiteX4" fmla="*/ 48126 w 9219332"/>
              <a:gd name="connsiteY4" fmla="*/ 5145071 h 5145071"/>
              <a:gd name="connsiteX5" fmla="*/ 0 w 9219332"/>
              <a:gd name="connsiteY5" fmla="*/ 1443789 h 5145071"/>
              <a:gd name="connsiteX0" fmla="*/ 0 w 9219332"/>
              <a:gd name="connsiteY0" fmla="*/ 1449612 h 5150894"/>
              <a:gd name="connsiteX1" fmla="*/ 2662121 w 9219332"/>
              <a:gd name="connsiteY1" fmla="*/ 5823 h 5150894"/>
              <a:gd name="connsiteX2" fmla="*/ 9219332 w 9219332"/>
              <a:gd name="connsiteY2" fmla="*/ 2231665 h 5150894"/>
              <a:gd name="connsiteX3" fmla="*/ 9207301 w 9219332"/>
              <a:gd name="connsiteY3" fmla="*/ 5150894 h 5150894"/>
              <a:gd name="connsiteX4" fmla="*/ 48126 w 9219332"/>
              <a:gd name="connsiteY4" fmla="*/ 5150894 h 5150894"/>
              <a:gd name="connsiteX5" fmla="*/ 0 w 9219332"/>
              <a:gd name="connsiteY5" fmla="*/ 1449612 h 5150894"/>
              <a:gd name="connsiteX0" fmla="*/ 0 w 9219332"/>
              <a:gd name="connsiteY0" fmla="*/ 1473604 h 5174886"/>
              <a:gd name="connsiteX1" fmla="*/ 2613995 w 9219332"/>
              <a:gd name="connsiteY1" fmla="*/ 5752 h 5174886"/>
              <a:gd name="connsiteX2" fmla="*/ 9219332 w 9219332"/>
              <a:gd name="connsiteY2" fmla="*/ 2255657 h 5174886"/>
              <a:gd name="connsiteX3" fmla="*/ 9207301 w 9219332"/>
              <a:gd name="connsiteY3" fmla="*/ 5174886 h 5174886"/>
              <a:gd name="connsiteX4" fmla="*/ 48126 w 9219332"/>
              <a:gd name="connsiteY4" fmla="*/ 5174886 h 5174886"/>
              <a:gd name="connsiteX5" fmla="*/ 0 w 9219332"/>
              <a:gd name="connsiteY5" fmla="*/ 1473604 h 5174886"/>
              <a:gd name="connsiteX0" fmla="*/ 0 w 9219332"/>
              <a:gd name="connsiteY0" fmla="*/ 1473604 h 5174886"/>
              <a:gd name="connsiteX1" fmla="*/ 2613995 w 9219332"/>
              <a:gd name="connsiteY1" fmla="*/ 5752 h 5174886"/>
              <a:gd name="connsiteX2" fmla="*/ 9219332 w 9219332"/>
              <a:gd name="connsiteY2" fmla="*/ 2255657 h 5174886"/>
              <a:gd name="connsiteX3" fmla="*/ 9207301 w 9219332"/>
              <a:gd name="connsiteY3" fmla="*/ 5174886 h 5174886"/>
              <a:gd name="connsiteX4" fmla="*/ 48126 w 9219332"/>
              <a:gd name="connsiteY4" fmla="*/ 5174886 h 5174886"/>
              <a:gd name="connsiteX5" fmla="*/ 0 w 9219332"/>
              <a:gd name="connsiteY5" fmla="*/ 1473604 h 5174886"/>
              <a:gd name="connsiteX0" fmla="*/ 0 w 9219332"/>
              <a:gd name="connsiteY0" fmla="*/ 1483124 h 5184406"/>
              <a:gd name="connsiteX1" fmla="*/ 2613995 w 9219332"/>
              <a:gd name="connsiteY1" fmla="*/ 15272 h 5184406"/>
              <a:gd name="connsiteX2" fmla="*/ 5874553 w 9219332"/>
              <a:gd name="connsiteY2" fmla="*/ 809357 h 5184406"/>
              <a:gd name="connsiteX3" fmla="*/ 9219332 w 9219332"/>
              <a:gd name="connsiteY3" fmla="*/ 2265177 h 5184406"/>
              <a:gd name="connsiteX4" fmla="*/ 9207301 w 9219332"/>
              <a:gd name="connsiteY4" fmla="*/ 5184406 h 5184406"/>
              <a:gd name="connsiteX5" fmla="*/ 48126 w 9219332"/>
              <a:gd name="connsiteY5" fmla="*/ 5184406 h 5184406"/>
              <a:gd name="connsiteX6" fmla="*/ 0 w 9219332"/>
              <a:gd name="connsiteY6" fmla="*/ 1483124 h 5184406"/>
              <a:gd name="connsiteX0" fmla="*/ 0 w 9219332"/>
              <a:gd name="connsiteY0" fmla="*/ 1483124 h 5184406"/>
              <a:gd name="connsiteX1" fmla="*/ 2613995 w 9219332"/>
              <a:gd name="connsiteY1" fmla="*/ 15272 h 5184406"/>
              <a:gd name="connsiteX2" fmla="*/ 5874553 w 9219332"/>
              <a:gd name="connsiteY2" fmla="*/ 809357 h 5184406"/>
              <a:gd name="connsiteX3" fmla="*/ 9219332 w 9219332"/>
              <a:gd name="connsiteY3" fmla="*/ 2265177 h 5184406"/>
              <a:gd name="connsiteX4" fmla="*/ 9207301 w 9219332"/>
              <a:gd name="connsiteY4" fmla="*/ 5184406 h 5184406"/>
              <a:gd name="connsiteX5" fmla="*/ 48126 w 9219332"/>
              <a:gd name="connsiteY5" fmla="*/ 5184406 h 5184406"/>
              <a:gd name="connsiteX6" fmla="*/ 0 w 9219332"/>
              <a:gd name="connsiteY6" fmla="*/ 1483124 h 5184406"/>
              <a:gd name="connsiteX0" fmla="*/ 0 w 9219332"/>
              <a:gd name="connsiteY0" fmla="*/ 1472999 h 5174281"/>
              <a:gd name="connsiteX1" fmla="*/ 2613995 w 9219332"/>
              <a:gd name="connsiteY1" fmla="*/ 5147 h 5174281"/>
              <a:gd name="connsiteX2" fmla="*/ 6223468 w 9219332"/>
              <a:gd name="connsiteY2" fmla="*/ 2026453 h 5174281"/>
              <a:gd name="connsiteX3" fmla="*/ 9219332 w 9219332"/>
              <a:gd name="connsiteY3" fmla="*/ 2255052 h 5174281"/>
              <a:gd name="connsiteX4" fmla="*/ 9207301 w 9219332"/>
              <a:gd name="connsiteY4" fmla="*/ 5174281 h 5174281"/>
              <a:gd name="connsiteX5" fmla="*/ 48126 w 9219332"/>
              <a:gd name="connsiteY5" fmla="*/ 5174281 h 5174281"/>
              <a:gd name="connsiteX6" fmla="*/ 0 w 9219332"/>
              <a:gd name="connsiteY6" fmla="*/ 1472999 h 5174281"/>
              <a:gd name="connsiteX0" fmla="*/ 0 w 9219332"/>
              <a:gd name="connsiteY0" fmla="*/ 1479523 h 5180805"/>
              <a:gd name="connsiteX1" fmla="*/ 2613995 w 9219332"/>
              <a:gd name="connsiteY1" fmla="*/ 11671 h 5180805"/>
              <a:gd name="connsiteX2" fmla="*/ 6223468 w 9219332"/>
              <a:gd name="connsiteY2" fmla="*/ 2032977 h 5180805"/>
              <a:gd name="connsiteX3" fmla="*/ 9219332 w 9219332"/>
              <a:gd name="connsiteY3" fmla="*/ 2261576 h 5180805"/>
              <a:gd name="connsiteX4" fmla="*/ 9207301 w 9219332"/>
              <a:gd name="connsiteY4" fmla="*/ 5180805 h 5180805"/>
              <a:gd name="connsiteX5" fmla="*/ 48126 w 9219332"/>
              <a:gd name="connsiteY5" fmla="*/ 5180805 h 5180805"/>
              <a:gd name="connsiteX6" fmla="*/ 0 w 9219332"/>
              <a:gd name="connsiteY6" fmla="*/ 1479523 h 5180805"/>
              <a:gd name="connsiteX0" fmla="*/ 0 w 9219332"/>
              <a:gd name="connsiteY0" fmla="*/ 1478352 h 5179634"/>
              <a:gd name="connsiteX1" fmla="*/ 2613995 w 9219332"/>
              <a:gd name="connsiteY1" fmla="*/ 10500 h 5179634"/>
              <a:gd name="connsiteX2" fmla="*/ 6223468 w 9219332"/>
              <a:gd name="connsiteY2" fmla="*/ 2031806 h 5179634"/>
              <a:gd name="connsiteX3" fmla="*/ 9219332 w 9219332"/>
              <a:gd name="connsiteY3" fmla="*/ 2260405 h 5179634"/>
              <a:gd name="connsiteX4" fmla="*/ 9207301 w 9219332"/>
              <a:gd name="connsiteY4" fmla="*/ 5179634 h 5179634"/>
              <a:gd name="connsiteX5" fmla="*/ 48126 w 9219332"/>
              <a:gd name="connsiteY5" fmla="*/ 5179634 h 5179634"/>
              <a:gd name="connsiteX6" fmla="*/ 0 w 9219332"/>
              <a:gd name="connsiteY6" fmla="*/ 1478352 h 5179634"/>
              <a:gd name="connsiteX0" fmla="*/ 0 w 9219332"/>
              <a:gd name="connsiteY0" fmla="*/ 1478352 h 5179634"/>
              <a:gd name="connsiteX1" fmla="*/ 2613995 w 9219332"/>
              <a:gd name="connsiteY1" fmla="*/ 10500 h 5179634"/>
              <a:gd name="connsiteX2" fmla="*/ 6223468 w 9219332"/>
              <a:gd name="connsiteY2" fmla="*/ 2031806 h 5179634"/>
              <a:gd name="connsiteX3" fmla="*/ 9219332 w 9219332"/>
              <a:gd name="connsiteY3" fmla="*/ 2260405 h 5179634"/>
              <a:gd name="connsiteX4" fmla="*/ 9207301 w 9219332"/>
              <a:gd name="connsiteY4" fmla="*/ 5179634 h 5179634"/>
              <a:gd name="connsiteX5" fmla="*/ 48126 w 9219332"/>
              <a:gd name="connsiteY5" fmla="*/ 5179634 h 5179634"/>
              <a:gd name="connsiteX6" fmla="*/ 0 w 9219332"/>
              <a:gd name="connsiteY6" fmla="*/ 1478352 h 5179634"/>
              <a:gd name="connsiteX0" fmla="*/ 0 w 9219332"/>
              <a:gd name="connsiteY0" fmla="*/ 1475965 h 5177247"/>
              <a:gd name="connsiteX1" fmla="*/ 2613995 w 9219332"/>
              <a:gd name="connsiteY1" fmla="*/ 8113 h 5177247"/>
              <a:gd name="connsiteX2" fmla="*/ 6223468 w 9219332"/>
              <a:gd name="connsiteY2" fmla="*/ 2029419 h 5177247"/>
              <a:gd name="connsiteX3" fmla="*/ 9219332 w 9219332"/>
              <a:gd name="connsiteY3" fmla="*/ 2258018 h 5177247"/>
              <a:gd name="connsiteX4" fmla="*/ 9207301 w 9219332"/>
              <a:gd name="connsiteY4" fmla="*/ 5177247 h 5177247"/>
              <a:gd name="connsiteX5" fmla="*/ 48126 w 9219332"/>
              <a:gd name="connsiteY5" fmla="*/ 5177247 h 5177247"/>
              <a:gd name="connsiteX6" fmla="*/ 0 w 9219332"/>
              <a:gd name="connsiteY6" fmla="*/ 1475965 h 5177247"/>
              <a:gd name="connsiteX0" fmla="*/ 0 w 9219332"/>
              <a:gd name="connsiteY0" fmla="*/ 1472966 h 5174248"/>
              <a:gd name="connsiteX1" fmla="*/ 2613995 w 9219332"/>
              <a:gd name="connsiteY1" fmla="*/ 5114 h 5174248"/>
              <a:gd name="connsiteX2" fmla="*/ 6223468 w 9219332"/>
              <a:gd name="connsiteY2" fmla="*/ 2026420 h 5174248"/>
              <a:gd name="connsiteX3" fmla="*/ 9219332 w 9219332"/>
              <a:gd name="connsiteY3" fmla="*/ 2182829 h 5174248"/>
              <a:gd name="connsiteX4" fmla="*/ 9207301 w 9219332"/>
              <a:gd name="connsiteY4" fmla="*/ 5174248 h 5174248"/>
              <a:gd name="connsiteX5" fmla="*/ 48126 w 9219332"/>
              <a:gd name="connsiteY5" fmla="*/ 5174248 h 5174248"/>
              <a:gd name="connsiteX6" fmla="*/ 0 w 9219332"/>
              <a:gd name="connsiteY6" fmla="*/ 1472966 h 5174248"/>
              <a:gd name="connsiteX0" fmla="*/ 0 w 9219332"/>
              <a:gd name="connsiteY0" fmla="*/ 1472966 h 5174248"/>
              <a:gd name="connsiteX1" fmla="*/ 2613995 w 9219332"/>
              <a:gd name="connsiteY1" fmla="*/ 5114 h 5174248"/>
              <a:gd name="connsiteX2" fmla="*/ 6223468 w 9219332"/>
              <a:gd name="connsiteY2" fmla="*/ 2026420 h 5174248"/>
              <a:gd name="connsiteX3" fmla="*/ 9219332 w 9219332"/>
              <a:gd name="connsiteY3" fmla="*/ 2182829 h 5174248"/>
              <a:gd name="connsiteX4" fmla="*/ 9207301 w 9219332"/>
              <a:gd name="connsiteY4" fmla="*/ 5174248 h 5174248"/>
              <a:gd name="connsiteX5" fmla="*/ 48126 w 9219332"/>
              <a:gd name="connsiteY5" fmla="*/ 5174248 h 5174248"/>
              <a:gd name="connsiteX6" fmla="*/ 0 w 9219332"/>
              <a:gd name="connsiteY6" fmla="*/ 1472966 h 5174248"/>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98176 h 5199458"/>
              <a:gd name="connsiteX1" fmla="*/ 2613995 w 9219332"/>
              <a:gd name="connsiteY1" fmla="*/ 30324 h 5199458"/>
              <a:gd name="connsiteX2" fmla="*/ 6223468 w 9219332"/>
              <a:gd name="connsiteY2" fmla="*/ 2051630 h 5199458"/>
              <a:gd name="connsiteX3" fmla="*/ 9219332 w 9219332"/>
              <a:gd name="connsiteY3" fmla="*/ 2208039 h 5199458"/>
              <a:gd name="connsiteX4" fmla="*/ 9207301 w 9219332"/>
              <a:gd name="connsiteY4" fmla="*/ 5199458 h 5199458"/>
              <a:gd name="connsiteX5" fmla="*/ 48126 w 9219332"/>
              <a:gd name="connsiteY5" fmla="*/ 5199458 h 5199458"/>
              <a:gd name="connsiteX6" fmla="*/ 0 w 9219332"/>
              <a:gd name="connsiteY6" fmla="*/ 1498176 h 5199458"/>
              <a:gd name="connsiteX0" fmla="*/ 0 w 9219332"/>
              <a:gd name="connsiteY0" fmla="*/ 1498176 h 5199458"/>
              <a:gd name="connsiteX1" fmla="*/ 2613995 w 9219332"/>
              <a:gd name="connsiteY1" fmla="*/ 30324 h 5199458"/>
              <a:gd name="connsiteX2" fmla="*/ 6223468 w 9219332"/>
              <a:gd name="connsiteY2" fmla="*/ 2051630 h 5199458"/>
              <a:gd name="connsiteX3" fmla="*/ 9219332 w 9219332"/>
              <a:gd name="connsiteY3" fmla="*/ 2208039 h 5199458"/>
              <a:gd name="connsiteX4" fmla="*/ 9207301 w 9219332"/>
              <a:gd name="connsiteY4" fmla="*/ 5199458 h 5199458"/>
              <a:gd name="connsiteX5" fmla="*/ 48126 w 9219332"/>
              <a:gd name="connsiteY5" fmla="*/ 5199458 h 5199458"/>
              <a:gd name="connsiteX6" fmla="*/ 0 w 9219332"/>
              <a:gd name="connsiteY6" fmla="*/ 1498176 h 5199458"/>
              <a:gd name="connsiteX0" fmla="*/ 0 w 9219332"/>
              <a:gd name="connsiteY0" fmla="*/ 1468793 h 5170075"/>
              <a:gd name="connsiteX1" fmla="*/ 2613995 w 9219332"/>
              <a:gd name="connsiteY1" fmla="*/ 941 h 5170075"/>
              <a:gd name="connsiteX2" fmla="*/ 6223468 w 9219332"/>
              <a:gd name="connsiteY2" fmla="*/ 2022247 h 5170075"/>
              <a:gd name="connsiteX3" fmla="*/ 9219332 w 9219332"/>
              <a:gd name="connsiteY3" fmla="*/ 2178656 h 5170075"/>
              <a:gd name="connsiteX4" fmla="*/ 9207301 w 9219332"/>
              <a:gd name="connsiteY4" fmla="*/ 5170075 h 5170075"/>
              <a:gd name="connsiteX5" fmla="*/ 48126 w 9219332"/>
              <a:gd name="connsiteY5" fmla="*/ 5170075 h 5170075"/>
              <a:gd name="connsiteX6" fmla="*/ 0 w 9219332"/>
              <a:gd name="connsiteY6" fmla="*/ 1468793 h 5170075"/>
              <a:gd name="connsiteX0" fmla="*/ 0 w 9219332"/>
              <a:gd name="connsiteY0" fmla="*/ 1482160 h 5183442"/>
              <a:gd name="connsiteX1" fmla="*/ 2613995 w 9219332"/>
              <a:gd name="connsiteY1" fmla="*/ 14308 h 5183442"/>
              <a:gd name="connsiteX2" fmla="*/ 6223468 w 9219332"/>
              <a:gd name="connsiteY2" fmla="*/ 2035614 h 5183442"/>
              <a:gd name="connsiteX3" fmla="*/ 9219332 w 9219332"/>
              <a:gd name="connsiteY3" fmla="*/ 2192023 h 5183442"/>
              <a:gd name="connsiteX4" fmla="*/ 9207301 w 9219332"/>
              <a:gd name="connsiteY4" fmla="*/ 5183442 h 5183442"/>
              <a:gd name="connsiteX5" fmla="*/ 48126 w 9219332"/>
              <a:gd name="connsiteY5" fmla="*/ 5183442 h 5183442"/>
              <a:gd name="connsiteX6" fmla="*/ 0 w 9219332"/>
              <a:gd name="connsiteY6" fmla="*/ 1482160 h 5183442"/>
              <a:gd name="connsiteX0" fmla="*/ 0 w 9219332"/>
              <a:gd name="connsiteY0" fmla="*/ 1493749 h 5195031"/>
              <a:gd name="connsiteX1" fmla="*/ 2613995 w 9219332"/>
              <a:gd name="connsiteY1" fmla="*/ 25897 h 5195031"/>
              <a:gd name="connsiteX2" fmla="*/ 6223468 w 9219332"/>
              <a:gd name="connsiteY2" fmla="*/ 2047203 h 5195031"/>
              <a:gd name="connsiteX3" fmla="*/ 9219332 w 9219332"/>
              <a:gd name="connsiteY3" fmla="*/ 2203612 h 5195031"/>
              <a:gd name="connsiteX4" fmla="*/ 9207301 w 9219332"/>
              <a:gd name="connsiteY4" fmla="*/ 5195031 h 5195031"/>
              <a:gd name="connsiteX5" fmla="*/ 48126 w 9219332"/>
              <a:gd name="connsiteY5" fmla="*/ 5195031 h 5195031"/>
              <a:gd name="connsiteX6" fmla="*/ 0 w 9219332"/>
              <a:gd name="connsiteY6" fmla="*/ 1493749 h 5195031"/>
              <a:gd name="connsiteX0" fmla="*/ 0 w 9219332"/>
              <a:gd name="connsiteY0" fmla="*/ 1539121 h 5240403"/>
              <a:gd name="connsiteX1" fmla="*/ 2493679 w 9219332"/>
              <a:gd name="connsiteY1" fmla="*/ 23143 h 5240403"/>
              <a:gd name="connsiteX2" fmla="*/ 6223468 w 9219332"/>
              <a:gd name="connsiteY2" fmla="*/ 2092575 h 5240403"/>
              <a:gd name="connsiteX3" fmla="*/ 9219332 w 9219332"/>
              <a:gd name="connsiteY3" fmla="*/ 2248984 h 5240403"/>
              <a:gd name="connsiteX4" fmla="*/ 9207301 w 9219332"/>
              <a:gd name="connsiteY4" fmla="*/ 5240403 h 5240403"/>
              <a:gd name="connsiteX5" fmla="*/ 48126 w 9219332"/>
              <a:gd name="connsiteY5" fmla="*/ 5240403 h 5240403"/>
              <a:gd name="connsiteX6" fmla="*/ 0 w 9219332"/>
              <a:gd name="connsiteY6" fmla="*/ 1539121 h 5240403"/>
              <a:gd name="connsiteX0" fmla="*/ 0 w 9219332"/>
              <a:gd name="connsiteY0" fmla="*/ 1556620 h 5257902"/>
              <a:gd name="connsiteX1" fmla="*/ 2493679 w 9219332"/>
              <a:gd name="connsiteY1" fmla="*/ 40642 h 5257902"/>
              <a:gd name="connsiteX2" fmla="*/ 6223468 w 9219332"/>
              <a:gd name="connsiteY2" fmla="*/ 2110074 h 5257902"/>
              <a:gd name="connsiteX3" fmla="*/ 9219332 w 9219332"/>
              <a:gd name="connsiteY3" fmla="*/ 2266483 h 5257902"/>
              <a:gd name="connsiteX4" fmla="*/ 9207301 w 9219332"/>
              <a:gd name="connsiteY4" fmla="*/ 5257902 h 5257902"/>
              <a:gd name="connsiteX5" fmla="*/ 48126 w 9219332"/>
              <a:gd name="connsiteY5" fmla="*/ 5257902 h 5257902"/>
              <a:gd name="connsiteX6" fmla="*/ 0 w 9219332"/>
              <a:gd name="connsiteY6" fmla="*/ 1556620 h 5257902"/>
              <a:gd name="connsiteX0" fmla="*/ 0 w 9219332"/>
              <a:gd name="connsiteY0" fmla="*/ 1562740 h 5264022"/>
              <a:gd name="connsiteX1" fmla="*/ 2493679 w 9219332"/>
              <a:gd name="connsiteY1" fmla="*/ 46762 h 5264022"/>
              <a:gd name="connsiteX2" fmla="*/ 6223468 w 9219332"/>
              <a:gd name="connsiteY2" fmla="*/ 2116194 h 5264022"/>
              <a:gd name="connsiteX3" fmla="*/ 9219332 w 9219332"/>
              <a:gd name="connsiteY3" fmla="*/ 2272603 h 5264022"/>
              <a:gd name="connsiteX4" fmla="*/ 9207301 w 9219332"/>
              <a:gd name="connsiteY4" fmla="*/ 5264022 h 5264022"/>
              <a:gd name="connsiteX5" fmla="*/ 48126 w 9219332"/>
              <a:gd name="connsiteY5" fmla="*/ 5264022 h 5264022"/>
              <a:gd name="connsiteX6" fmla="*/ 0 w 9219332"/>
              <a:gd name="connsiteY6" fmla="*/ 1562740 h 5264022"/>
              <a:gd name="connsiteX0" fmla="*/ 0 w 9219332"/>
              <a:gd name="connsiteY0" fmla="*/ 1556621 h 5257903"/>
              <a:gd name="connsiteX1" fmla="*/ 2469615 w 9219332"/>
              <a:gd name="connsiteY1" fmla="*/ 40643 h 5257903"/>
              <a:gd name="connsiteX2" fmla="*/ 6223468 w 9219332"/>
              <a:gd name="connsiteY2" fmla="*/ 2110075 h 5257903"/>
              <a:gd name="connsiteX3" fmla="*/ 9219332 w 9219332"/>
              <a:gd name="connsiteY3" fmla="*/ 2266484 h 5257903"/>
              <a:gd name="connsiteX4" fmla="*/ 9207301 w 9219332"/>
              <a:gd name="connsiteY4" fmla="*/ 5257903 h 5257903"/>
              <a:gd name="connsiteX5" fmla="*/ 48126 w 9219332"/>
              <a:gd name="connsiteY5" fmla="*/ 5257903 h 5257903"/>
              <a:gd name="connsiteX6" fmla="*/ 0 w 9219332"/>
              <a:gd name="connsiteY6" fmla="*/ 1556621 h 5257903"/>
              <a:gd name="connsiteX0" fmla="*/ 0 w 9219332"/>
              <a:gd name="connsiteY0" fmla="*/ 1545248 h 5246530"/>
              <a:gd name="connsiteX1" fmla="*/ 2469615 w 9219332"/>
              <a:gd name="connsiteY1" fmla="*/ 29270 h 5246530"/>
              <a:gd name="connsiteX2" fmla="*/ 6223468 w 9219332"/>
              <a:gd name="connsiteY2" fmla="*/ 2098702 h 5246530"/>
              <a:gd name="connsiteX3" fmla="*/ 9219332 w 9219332"/>
              <a:gd name="connsiteY3" fmla="*/ 2255111 h 5246530"/>
              <a:gd name="connsiteX4" fmla="*/ 9207301 w 9219332"/>
              <a:gd name="connsiteY4" fmla="*/ 5246530 h 5246530"/>
              <a:gd name="connsiteX5" fmla="*/ 48126 w 9219332"/>
              <a:gd name="connsiteY5" fmla="*/ 5246530 h 5246530"/>
              <a:gd name="connsiteX6" fmla="*/ 0 w 9219332"/>
              <a:gd name="connsiteY6" fmla="*/ 1545248 h 5246530"/>
              <a:gd name="connsiteX0" fmla="*/ 0 w 9219332"/>
              <a:gd name="connsiteY0" fmla="*/ 1547962 h 5249244"/>
              <a:gd name="connsiteX1" fmla="*/ 2469615 w 9219332"/>
              <a:gd name="connsiteY1" fmla="*/ 31984 h 5249244"/>
              <a:gd name="connsiteX2" fmla="*/ 6223468 w 9219332"/>
              <a:gd name="connsiteY2" fmla="*/ 2101416 h 5249244"/>
              <a:gd name="connsiteX3" fmla="*/ 9219332 w 9219332"/>
              <a:gd name="connsiteY3" fmla="*/ 2257825 h 5249244"/>
              <a:gd name="connsiteX4" fmla="*/ 9207301 w 9219332"/>
              <a:gd name="connsiteY4" fmla="*/ 5249244 h 5249244"/>
              <a:gd name="connsiteX5" fmla="*/ 48126 w 9219332"/>
              <a:gd name="connsiteY5" fmla="*/ 5249244 h 5249244"/>
              <a:gd name="connsiteX6" fmla="*/ 0 w 9219332"/>
              <a:gd name="connsiteY6" fmla="*/ 1547962 h 5249244"/>
              <a:gd name="connsiteX0" fmla="*/ 0 w 9219332"/>
              <a:gd name="connsiteY0" fmla="*/ 1521267 h 5222549"/>
              <a:gd name="connsiteX1" fmla="*/ 2469615 w 9219332"/>
              <a:gd name="connsiteY1" fmla="*/ 5289 h 5222549"/>
              <a:gd name="connsiteX2" fmla="*/ 6223468 w 9219332"/>
              <a:gd name="connsiteY2" fmla="*/ 2014563 h 5222549"/>
              <a:gd name="connsiteX3" fmla="*/ 9219332 w 9219332"/>
              <a:gd name="connsiteY3" fmla="*/ 2231130 h 5222549"/>
              <a:gd name="connsiteX4" fmla="*/ 9207301 w 9219332"/>
              <a:gd name="connsiteY4" fmla="*/ 5222549 h 5222549"/>
              <a:gd name="connsiteX5" fmla="*/ 48126 w 9219332"/>
              <a:gd name="connsiteY5" fmla="*/ 5222549 h 5222549"/>
              <a:gd name="connsiteX6" fmla="*/ 0 w 9219332"/>
              <a:gd name="connsiteY6" fmla="*/ 1521267 h 5222549"/>
              <a:gd name="connsiteX0" fmla="*/ 0 w 9219332"/>
              <a:gd name="connsiteY0" fmla="*/ 1521267 h 5222549"/>
              <a:gd name="connsiteX1" fmla="*/ 2469615 w 9219332"/>
              <a:gd name="connsiteY1" fmla="*/ 5289 h 5222549"/>
              <a:gd name="connsiteX2" fmla="*/ 6223468 w 9219332"/>
              <a:gd name="connsiteY2" fmla="*/ 2014563 h 5222549"/>
              <a:gd name="connsiteX3" fmla="*/ 9219332 w 9219332"/>
              <a:gd name="connsiteY3" fmla="*/ 2231130 h 5222549"/>
              <a:gd name="connsiteX4" fmla="*/ 9207301 w 9219332"/>
              <a:gd name="connsiteY4" fmla="*/ 5222549 h 5222549"/>
              <a:gd name="connsiteX5" fmla="*/ 48126 w 9219332"/>
              <a:gd name="connsiteY5" fmla="*/ 5222549 h 5222549"/>
              <a:gd name="connsiteX6" fmla="*/ 0 w 9219332"/>
              <a:gd name="connsiteY6" fmla="*/ 1521267 h 5222549"/>
              <a:gd name="connsiteX0" fmla="*/ 0 w 9219332"/>
              <a:gd name="connsiteY0" fmla="*/ 1552938 h 5254220"/>
              <a:gd name="connsiteX1" fmla="*/ 2469615 w 9219332"/>
              <a:gd name="connsiteY1" fmla="*/ 36960 h 5254220"/>
              <a:gd name="connsiteX2" fmla="*/ 6223468 w 9219332"/>
              <a:gd name="connsiteY2" fmla="*/ 2046234 h 5254220"/>
              <a:gd name="connsiteX3" fmla="*/ 9219332 w 9219332"/>
              <a:gd name="connsiteY3" fmla="*/ 2262801 h 5254220"/>
              <a:gd name="connsiteX4" fmla="*/ 9207301 w 9219332"/>
              <a:gd name="connsiteY4" fmla="*/ 5254220 h 5254220"/>
              <a:gd name="connsiteX5" fmla="*/ 48126 w 9219332"/>
              <a:gd name="connsiteY5" fmla="*/ 5254220 h 5254220"/>
              <a:gd name="connsiteX6" fmla="*/ 0 w 9219332"/>
              <a:gd name="connsiteY6" fmla="*/ 1552938 h 5254220"/>
              <a:gd name="connsiteX0" fmla="*/ 0 w 9243396"/>
              <a:gd name="connsiteY0" fmla="*/ 1549990 h 5251272"/>
              <a:gd name="connsiteX1" fmla="*/ 2469615 w 9243396"/>
              <a:gd name="connsiteY1" fmla="*/ 34012 h 5251272"/>
              <a:gd name="connsiteX2" fmla="*/ 6223468 w 9243396"/>
              <a:gd name="connsiteY2" fmla="*/ 2043286 h 5251272"/>
              <a:gd name="connsiteX3" fmla="*/ 9243396 w 9243396"/>
              <a:gd name="connsiteY3" fmla="*/ 2187664 h 5251272"/>
              <a:gd name="connsiteX4" fmla="*/ 9207301 w 9243396"/>
              <a:gd name="connsiteY4" fmla="*/ 5251272 h 5251272"/>
              <a:gd name="connsiteX5" fmla="*/ 48126 w 9243396"/>
              <a:gd name="connsiteY5" fmla="*/ 5251272 h 5251272"/>
              <a:gd name="connsiteX6" fmla="*/ 0 w 9243396"/>
              <a:gd name="connsiteY6" fmla="*/ 1549990 h 5251272"/>
              <a:gd name="connsiteX0" fmla="*/ 0 w 9243396"/>
              <a:gd name="connsiteY0" fmla="*/ 1549990 h 5251272"/>
              <a:gd name="connsiteX1" fmla="*/ 2469615 w 9243396"/>
              <a:gd name="connsiteY1" fmla="*/ 34012 h 5251272"/>
              <a:gd name="connsiteX2" fmla="*/ 6223468 w 9243396"/>
              <a:gd name="connsiteY2" fmla="*/ 2043286 h 5251272"/>
              <a:gd name="connsiteX3" fmla="*/ 9243396 w 9243396"/>
              <a:gd name="connsiteY3" fmla="*/ 2187664 h 5251272"/>
              <a:gd name="connsiteX4" fmla="*/ 9207301 w 9243396"/>
              <a:gd name="connsiteY4" fmla="*/ 5251272 h 5251272"/>
              <a:gd name="connsiteX5" fmla="*/ 48126 w 9243396"/>
              <a:gd name="connsiteY5" fmla="*/ 5251272 h 5251272"/>
              <a:gd name="connsiteX6" fmla="*/ 0 w 9243396"/>
              <a:gd name="connsiteY6" fmla="*/ 1549990 h 5251272"/>
              <a:gd name="connsiteX0" fmla="*/ 0 w 9243396"/>
              <a:gd name="connsiteY0" fmla="*/ 1553368 h 5254650"/>
              <a:gd name="connsiteX1" fmla="*/ 2469615 w 9243396"/>
              <a:gd name="connsiteY1" fmla="*/ 37390 h 5254650"/>
              <a:gd name="connsiteX2" fmla="*/ 6223468 w 9243396"/>
              <a:gd name="connsiteY2" fmla="*/ 2046664 h 5254650"/>
              <a:gd name="connsiteX3" fmla="*/ 9243396 w 9243396"/>
              <a:gd name="connsiteY3" fmla="*/ 2191042 h 5254650"/>
              <a:gd name="connsiteX4" fmla="*/ 9207301 w 9243396"/>
              <a:gd name="connsiteY4" fmla="*/ 5254650 h 5254650"/>
              <a:gd name="connsiteX5" fmla="*/ 48126 w 9243396"/>
              <a:gd name="connsiteY5" fmla="*/ 5254650 h 5254650"/>
              <a:gd name="connsiteX6" fmla="*/ 0 w 9243396"/>
              <a:gd name="connsiteY6" fmla="*/ 1553368 h 5254650"/>
              <a:gd name="connsiteX0" fmla="*/ 0 w 9243396"/>
              <a:gd name="connsiteY0" fmla="*/ 1555192 h 5256474"/>
              <a:gd name="connsiteX1" fmla="*/ 2469615 w 9243396"/>
              <a:gd name="connsiteY1" fmla="*/ 39214 h 5256474"/>
              <a:gd name="connsiteX2" fmla="*/ 6223468 w 9243396"/>
              <a:gd name="connsiteY2" fmla="*/ 2048488 h 5256474"/>
              <a:gd name="connsiteX3" fmla="*/ 9243396 w 9243396"/>
              <a:gd name="connsiteY3" fmla="*/ 2192866 h 5256474"/>
              <a:gd name="connsiteX4" fmla="*/ 9207301 w 9243396"/>
              <a:gd name="connsiteY4" fmla="*/ 5256474 h 5256474"/>
              <a:gd name="connsiteX5" fmla="*/ 48126 w 9243396"/>
              <a:gd name="connsiteY5" fmla="*/ 5256474 h 5256474"/>
              <a:gd name="connsiteX6" fmla="*/ 0 w 9243396"/>
              <a:gd name="connsiteY6" fmla="*/ 1555192 h 5256474"/>
              <a:gd name="connsiteX0" fmla="*/ 0 w 9243396"/>
              <a:gd name="connsiteY0" fmla="*/ 1555192 h 5256474"/>
              <a:gd name="connsiteX1" fmla="*/ 2469615 w 9243396"/>
              <a:gd name="connsiteY1" fmla="*/ 39214 h 5256474"/>
              <a:gd name="connsiteX2" fmla="*/ 6223468 w 9243396"/>
              <a:gd name="connsiteY2" fmla="*/ 2048488 h 5256474"/>
              <a:gd name="connsiteX3" fmla="*/ 9243396 w 9243396"/>
              <a:gd name="connsiteY3" fmla="*/ 2192866 h 5256474"/>
              <a:gd name="connsiteX4" fmla="*/ 9207301 w 9243396"/>
              <a:gd name="connsiteY4" fmla="*/ 5256474 h 5256474"/>
              <a:gd name="connsiteX5" fmla="*/ 48126 w 9243396"/>
              <a:gd name="connsiteY5" fmla="*/ 5256474 h 5256474"/>
              <a:gd name="connsiteX6" fmla="*/ 0 w 9243396"/>
              <a:gd name="connsiteY6" fmla="*/ 1555192 h 5256474"/>
              <a:gd name="connsiteX0" fmla="*/ 0 w 9243396"/>
              <a:gd name="connsiteY0" fmla="*/ 1514369 h 5215651"/>
              <a:gd name="connsiteX1" fmla="*/ 2373363 w 9243396"/>
              <a:gd name="connsiteY1" fmla="*/ 34486 h 5215651"/>
              <a:gd name="connsiteX2" fmla="*/ 6223468 w 9243396"/>
              <a:gd name="connsiteY2" fmla="*/ 2007665 h 5215651"/>
              <a:gd name="connsiteX3" fmla="*/ 9243396 w 9243396"/>
              <a:gd name="connsiteY3" fmla="*/ 2152043 h 5215651"/>
              <a:gd name="connsiteX4" fmla="*/ 9207301 w 9243396"/>
              <a:gd name="connsiteY4" fmla="*/ 5215651 h 5215651"/>
              <a:gd name="connsiteX5" fmla="*/ 48126 w 9243396"/>
              <a:gd name="connsiteY5" fmla="*/ 5215651 h 5215651"/>
              <a:gd name="connsiteX6" fmla="*/ 0 w 9243396"/>
              <a:gd name="connsiteY6" fmla="*/ 1514369 h 5215651"/>
              <a:gd name="connsiteX0" fmla="*/ 0 w 9243396"/>
              <a:gd name="connsiteY0" fmla="*/ 1483351 h 5184633"/>
              <a:gd name="connsiteX1" fmla="*/ 2373363 w 9243396"/>
              <a:gd name="connsiteY1" fmla="*/ 3468 h 5184633"/>
              <a:gd name="connsiteX2" fmla="*/ 6271595 w 9243396"/>
              <a:gd name="connsiteY2" fmla="*/ 1868363 h 5184633"/>
              <a:gd name="connsiteX3" fmla="*/ 9243396 w 9243396"/>
              <a:gd name="connsiteY3" fmla="*/ 2121025 h 5184633"/>
              <a:gd name="connsiteX4" fmla="*/ 9207301 w 9243396"/>
              <a:gd name="connsiteY4" fmla="*/ 5184633 h 5184633"/>
              <a:gd name="connsiteX5" fmla="*/ 48126 w 9243396"/>
              <a:gd name="connsiteY5" fmla="*/ 5184633 h 5184633"/>
              <a:gd name="connsiteX6" fmla="*/ 0 w 9243396"/>
              <a:gd name="connsiteY6" fmla="*/ 1483351 h 5184633"/>
              <a:gd name="connsiteX0" fmla="*/ 0 w 9243396"/>
              <a:gd name="connsiteY0" fmla="*/ 1483351 h 5184633"/>
              <a:gd name="connsiteX1" fmla="*/ 2373363 w 9243396"/>
              <a:gd name="connsiteY1" fmla="*/ 3468 h 5184633"/>
              <a:gd name="connsiteX2" fmla="*/ 6271595 w 9243396"/>
              <a:gd name="connsiteY2" fmla="*/ 1868363 h 5184633"/>
              <a:gd name="connsiteX3" fmla="*/ 9243396 w 9243396"/>
              <a:gd name="connsiteY3" fmla="*/ 2121025 h 5184633"/>
              <a:gd name="connsiteX4" fmla="*/ 9207301 w 9243396"/>
              <a:gd name="connsiteY4" fmla="*/ 5184633 h 5184633"/>
              <a:gd name="connsiteX5" fmla="*/ 48126 w 9243396"/>
              <a:gd name="connsiteY5" fmla="*/ 5184633 h 5184633"/>
              <a:gd name="connsiteX6" fmla="*/ 0 w 9243396"/>
              <a:gd name="connsiteY6" fmla="*/ 1483351 h 5184633"/>
              <a:gd name="connsiteX0" fmla="*/ 0 w 9243396"/>
              <a:gd name="connsiteY0" fmla="*/ 1480225 h 5181507"/>
              <a:gd name="connsiteX1" fmla="*/ 2373363 w 9243396"/>
              <a:gd name="connsiteY1" fmla="*/ 342 h 5181507"/>
              <a:gd name="connsiteX2" fmla="*/ 5537669 w 9243396"/>
              <a:gd name="connsiteY2" fmla="*/ 1371942 h 5181507"/>
              <a:gd name="connsiteX3" fmla="*/ 9243396 w 9243396"/>
              <a:gd name="connsiteY3" fmla="*/ 2117899 h 5181507"/>
              <a:gd name="connsiteX4" fmla="*/ 9207301 w 9243396"/>
              <a:gd name="connsiteY4" fmla="*/ 5181507 h 5181507"/>
              <a:gd name="connsiteX5" fmla="*/ 48126 w 9243396"/>
              <a:gd name="connsiteY5" fmla="*/ 5181507 h 5181507"/>
              <a:gd name="connsiteX6" fmla="*/ 0 w 9243396"/>
              <a:gd name="connsiteY6" fmla="*/ 1480225 h 5181507"/>
              <a:gd name="connsiteX0" fmla="*/ 0 w 9243396"/>
              <a:gd name="connsiteY0" fmla="*/ 1480319 h 5181601"/>
              <a:gd name="connsiteX1" fmla="*/ 2373363 w 9243396"/>
              <a:gd name="connsiteY1" fmla="*/ 436 h 5181601"/>
              <a:gd name="connsiteX2" fmla="*/ 5537669 w 9243396"/>
              <a:gd name="connsiteY2" fmla="*/ 1372036 h 5181601"/>
              <a:gd name="connsiteX3" fmla="*/ 9243396 w 9243396"/>
              <a:gd name="connsiteY3" fmla="*/ 2117993 h 5181601"/>
              <a:gd name="connsiteX4" fmla="*/ 9207301 w 9243396"/>
              <a:gd name="connsiteY4" fmla="*/ 5181601 h 5181601"/>
              <a:gd name="connsiteX5" fmla="*/ 48126 w 9243396"/>
              <a:gd name="connsiteY5" fmla="*/ 5181601 h 5181601"/>
              <a:gd name="connsiteX6" fmla="*/ 0 w 9243396"/>
              <a:gd name="connsiteY6" fmla="*/ 1480319 h 5181601"/>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237 h 5181519"/>
              <a:gd name="connsiteX1" fmla="*/ 2373363 w 9231365"/>
              <a:gd name="connsiteY1" fmla="*/ 354 h 5181519"/>
              <a:gd name="connsiteX2" fmla="*/ 5537669 w 9231365"/>
              <a:gd name="connsiteY2" fmla="*/ 1371954 h 5181519"/>
              <a:gd name="connsiteX3" fmla="*/ 9231365 w 9231365"/>
              <a:gd name="connsiteY3" fmla="*/ 1985563 h 5181519"/>
              <a:gd name="connsiteX4" fmla="*/ 9207301 w 9231365"/>
              <a:gd name="connsiteY4" fmla="*/ 5181519 h 5181519"/>
              <a:gd name="connsiteX5" fmla="*/ 48126 w 9231365"/>
              <a:gd name="connsiteY5" fmla="*/ 5181519 h 5181519"/>
              <a:gd name="connsiteX6" fmla="*/ 0 w 9231365"/>
              <a:gd name="connsiteY6" fmla="*/ 1480237 h 5181519"/>
              <a:gd name="connsiteX0" fmla="*/ 0 w 9231365"/>
              <a:gd name="connsiteY0" fmla="*/ 1480660 h 5181942"/>
              <a:gd name="connsiteX1" fmla="*/ 2373363 w 9231365"/>
              <a:gd name="connsiteY1" fmla="*/ 777 h 5181942"/>
              <a:gd name="connsiteX2" fmla="*/ 5537669 w 9231365"/>
              <a:gd name="connsiteY2" fmla="*/ 1324251 h 5181942"/>
              <a:gd name="connsiteX3" fmla="*/ 9231365 w 9231365"/>
              <a:gd name="connsiteY3" fmla="*/ 1985986 h 5181942"/>
              <a:gd name="connsiteX4" fmla="*/ 9207301 w 9231365"/>
              <a:gd name="connsiteY4" fmla="*/ 5181942 h 5181942"/>
              <a:gd name="connsiteX5" fmla="*/ 48126 w 9231365"/>
              <a:gd name="connsiteY5" fmla="*/ 5181942 h 5181942"/>
              <a:gd name="connsiteX6" fmla="*/ 0 w 9231365"/>
              <a:gd name="connsiteY6" fmla="*/ 1480660 h 5181942"/>
              <a:gd name="connsiteX0" fmla="*/ 0 w 9231365"/>
              <a:gd name="connsiteY0" fmla="*/ 1480562 h 5181844"/>
              <a:gd name="connsiteX1" fmla="*/ 2373363 w 9231365"/>
              <a:gd name="connsiteY1" fmla="*/ 679 h 5181844"/>
              <a:gd name="connsiteX2" fmla="*/ 5537669 w 9231365"/>
              <a:gd name="connsiteY2" fmla="*/ 1324153 h 5181844"/>
              <a:gd name="connsiteX3" fmla="*/ 9231365 w 9231365"/>
              <a:gd name="connsiteY3" fmla="*/ 1985888 h 5181844"/>
              <a:gd name="connsiteX4" fmla="*/ 9207301 w 9231365"/>
              <a:gd name="connsiteY4" fmla="*/ 5181844 h 5181844"/>
              <a:gd name="connsiteX5" fmla="*/ 48126 w 9231365"/>
              <a:gd name="connsiteY5" fmla="*/ 5181844 h 5181844"/>
              <a:gd name="connsiteX6" fmla="*/ 0 w 9231365"/>
              <a:gd name="connsiteY6" fmla="*/ 1480562 h 5181844"/>
              <a:gd name="connsiteX0" fmla="*/ 0 w 9231365"/>
              <a:gd name="connsiteY0" fmla="*/ 1480562 h 5181844"/>
              <a:gd name="connsiteX1" fmla="*/ 2373363 w 9231365"/>
              <a:gd name="connsiteY1" fmla="*/ 679 h 5181844"/>
              <a:gd name="connsiteX2" fmla="*/ 5537669 w 9231365"/>
              <a:gd name="connsiteY2" fmla="*/ 1324153 h 5181844"/>
              <a:gd name="connsiteX3" fmla="*/ 9231365 w 9231365"/>
              <a:gd name="connsiteY3" fmla="*/ 1985888 h 5181844"/>
              <a:gd name="connsiteX4" fmla="*/ 9207301 w 9231365"/>
              <a:gd name="connsiteY4" fmla="*/ 5181844 h 5181844"/>
              <a:gd name="connsiteX5" fmla="*/ 48126 w 9231365"/>
              <a:gd name="connsiteY5" fmla="*/ 5181844 h 5181844"/>
              <a:gd name="connsiteX6" fmla="*/ 0 w 9231365"/>
              <a:gd name="connsiteY6" fmla="*/ 1480562 h 5181844"/>
              <a:gd name="connsiteX0" fmla="*/ 0 w 9231365"/>
              <a:gd name="connsiteY0" fmla="*/ 1484814 h 5186096"/>
              <a:gd name="connsiteX1" fmla="*/ 2373363 w 9231365"/>
              <a:gd name="connsiteY1" fmla="*/ 4931 h 5186096"/>
              <a:gd name="connsiteX2" fmla="*/ 5537669 w 9231365"/>
              <a:gd name="connsiteY2" fmla="*/ 1328405 h 5186096"/>
              <a:gd name="connsiteX3" fmla="*/ 9231365 w 9231365"/>
              <a:gd name="connsiteY3" fmla="*/ 1990140 h 5186096"/>
              <a:gd name="connsiteX4" fmla="*/ 9207301 w 9231365"/>
              <a:gd name="connsiteY4" fmla="*/ 5186096 h 5186096"/>
              <a:gd name="connsiteX5" fmla="*/ 48126 w 9231365"/>
              <a:gd name="connsiteY5" fmla="*/ 5186096 h 5186096"/>
              <a:gd name="connsiteX6" fmla="*/ 0 w 9231365"/>
              <a:gd name="connsiteY6" fmla="*/ 1484814 h 5186096"/>
              <a:gd name="connsiteX0" fmla="*/ 0 w 9231365"/>
              <a:gd name="connsiteY0" fmla="*/ 1519567 h 5220849"/>
              <a:gd name="connsiteX1" fmla="*/ 2662121 w 9231365"/>
              <a:gd name="connsiteY1" fmla="*/ 3589 h 5220849"/>
              <a:gd name="connsiteX2" fmla="*/ 5537669 w 9231365"/>
              <a:gd name="connsiteY2" fmla="*/ 1363158 h 5220849"/>
              <a:gd name="connsiteX3" fmla="*/ 9231365 w 9231365"/>
              <a:gd name="connsiteY3" fmla="*/ 2024893 h 5220849"/>
              <a:gd name="connsiteX4" fmla="*/ 9207301 w 9231365"/>
              <a:gd name="connsiteY4" fmla="*/ 5220849 h 5220849"/>
              <a:gd name="connsiteX5" fmla="*/ 48126 w 9231365"/>
              <a:gd name="connsiteY5" fmla="*/ 5220849 h 5220849"/>
              <a:gd name="connsiteX6" fmla="*/ 0 w 9231365"/>
              <a:gd name="connsiteY6" fmla="*/ 1519567 h 5220849"/>
              <a:gd name="connsiteX0" fmla="*/ 0 w 9231365"/>
              <a:gd name="connsiteY0" fmla="*/ 1395689 h 5217287"/>
              <a:gd name="connsiteX1" fmla="*/ 2662121 w 9231365"/>
              <a:gd name="connsiteY1" fmla="*/ 27 h 5217287"/>
              <a:gd name="connsiteX2" fmla="*/ 5537669 w 9231365"/>
              <a:gd name="connsiteY2" fmla="*/ 1359596 h 5217287"/>
              <a:gd name="connsiteX3" fmla="*/ 9231365 w 9231365"/>
              <a:gd name="connsiteY3" fmla="*/ 2021331 h 5217287"/>
              <a:gd name="connsiteX4" fmla="*/ 9207301 w 9231365"/>
              <a:gd name="connsiteY4" fmla="*/ 5217287 h 5217287"/>
              <a:gd name="connsiteX5" fmla="*/ 48126 w 9231365"/>
              <a:gd name="connsiteY5" fmla="*/ 5217287 h 5217287"/>
              <a:gd name="connsiteX6" fmla="*/ 0 w 9231365"/>
              <a:gd name="connsiteY6" fmla="*/ 1395689 h 5217287"/>
              <a:gd name="connsiteX0" fmla="*/ 0 w 9231365"/>
              <a:gd name="connsiteY0" fmla="*/ 1395689 h 5217287"/>
              <a:gd name="connsiteX1" fmla="*/ 2662121 w 9231365"/>
              <a:gd name="connsiteY1" fmla="*/ 27 h 5217287"/>
              <a:gd name="connsiteX2" fmla="*/ 5537669 w 9231365"/>
              <a:gd name="connsiteY2" fmla="*/ 1359596 h 5217287"/>
              <a:gd name="connsiteX3" fmla="*/ 9231365 w 9231365"/>
              <a:gd name="connsiteY3" fmla="*/ 2021331 h 5217287"/>
              <a:gd name="connsiteX4" fmla="*/ 9207301 w 9231365"/>
              <a:gd name="connsiteY4" fmla="*/ 5217287 h 5217287"/>
              <a:gd name="connsiteX5" fmla="*/ 48126 w 9231365"/>
              <a:gd name="connsiteY5" fmla="*/ 5217287 h 5217287"/>
              <a:gd name="connsiteX6" fmla="*/ 0 w 9231365"/>
              <a:gd name="connsiteY6" fmla="*/ 1395689 h 5217287"/>
              <a:gd name="connsiteX0" fmla="*/ 0 w 9231365"/>
              <a:gd name="connsiteY0" fmla="*/ 1395694 h 5217292"/>
              <a:gd name="connsiteX1" fmla="*/ 2662121 w 9231365"/>
              <a:gd name="connsiteY1" fmla="*/ 32 h 5217292"/>
              <a:gd name="connsiteX2" fmla="*/ 5537669 w 9231365"/>
              <a:gd name="connsiteY2" fmla="*/ 1359601 h 5217292"/>
              <a:gd name="connsiteX3" fmla="*/ 9231365 w 9231365"/>
              <a:gd name="connsiteY3" fmla="*/ 2021336 h 5217292"/>
              <a:gd name="connsiteX4" fmla="*/ 9207301 w 9231365"/>
              <a:gd name="connsiteY4" fmla="*/ 5217292 h 5217292"/>
              <a:gd name="connsiteX5" fmla="*/ 48126 w 9231365"/>
              <a:gd name="connsiteY5" fmla="*/ 5217292 h 5217292"/>
              <a:gd name="connsiteX6" fmla="*/ 0 w 9231365"/>
              <a:gd name="connsiteY6" fmla="*/ 1395694 h 5217292"/>
              <a:gd name="connsiteX0" fmla="*/ 0 w 9231365"/>
              <a:gd name="connsiteY0" fmla="*/ 1395697 h 5217295"/>
              <a:gd name="connsiteX1" fmla="*/ 2662121 w 9231365"/>
              <a:gd name="connsiteY1" fmla="*/ 35 h 5217295"/>
              <a:gd name="connsiteX2" fmla="*/ 5537669 w 9231365"/>
              <a:gd name="connsiteY2" fmla="*/ 1359604 h 5217295"/>
              <a:gd name="connsiteX3" fmla="*/ 9231365 w 9231365"/>
              <a:gd name="connsiteY3" fmla="*/ 2021339 h 5217295"/>
              <a:gd name="connsiteX4" fmla="*/ 9207301 w 9231365"/>
              <a:gd name="connsiteY4" fmla="*/ 5217295 h 5217295"/>
              <a:gd name="connsiteX5" fmla="*/ 48126 w 9231365"/>
              <a:gd name="connsiteY5" fmla="*/ 5217295 h 5217295"/>
              <a:gd name="connsiteX6" fmla="*/ 0 w 9231365"/>
              <a:gd name="connsiteY6" fmla="*/ 1395697 h 5217295"/>
              <a:gd name="connsiteX0" fmla="*/ 0 w 9231365"/>
              <a:gd name="connsiteY0" fmla="*/ 1399409 h 5221007"/>
              <a:gd name="connsiteX1" fmla="*/ 2662121 w 9231365"/>
              <a:gd name="connsiteY1" fmla="*/ 3747 h 5221007"/>
              <a:gd name="connsiteX2" fmla="*/ 5537669 w 9231365"/>
              <a:gd name="connsiteY2" fmla="*/ 1363316 h 5221007"/>
              <a:gd name="connsiteX3" fmla="*/ 9231365 w 9231365"/>
              <a:gd name="connsiteY3" fmla="*/ 2025051 h 5221007"/>
              <a:gd name="connsiteX4" fmla="*/ 9207301 w 9231365"/>
              <a:gd name="connsiteY4" fmla="*/ 5221007 h 5221007"/>
              <a:gd name="connsiteX5" fmla="*/ 48126 w 9231365"/>
              <a:gd name="connsiteY5" fmla="*/ 5221007 h 5221007"/>
              <a:gd name="connsiteX6" fmla="*/ 0 w 9231365"/>
              <a:gd name="connsiteY6" fmla="*/ 1399409 h 5221007"/>
              <a:gd name="connsiteX0" fmla="*/ 0 w 9231365"/>
              <a:gd name="connsiteY0" fmla="*/ 1399088 h 5220686"/>
              <a:gd name="connsiteX1" fmla="*/ 2662121 w 9231365"/>
              <a:gd name="connsiteY1" fmla="*/ 3426 h 5220686"/>
              <a:gd name="connsiteX2" fmla="*/ 5537669 w 9231365"/>
              <a:gd name="connsiteY2" fmla="*/ 1362995 h 5220686"/>
              <a:gd name="connsiteX3" fmla="*/ 9231365 w 9231365"/>
              <a:gd name="connsiteY3" fmla="*/ 2024730 h 5220686"/>
              <a:gd name="connsiteX4" fmla="*/ 9207301 w 9231365"/>
              <a:gd name="connsiteY4" fmla="*/ 5220686 h 5220686"/>
              <a:gd name="connsiteX5" fmla="*/ 48126 w 9231365"/>
              <a:gd name="connsiteY5" fmla="*/ 5220686 h 5220686"/>
              <a:gd name="connsiteX6" fmla="*/ 0 w 9231365"/>
              <a:gd name="connsiteY6" fmla="*/ 1399088 h 5220686"/>
              <a:gd name="connsiteX0" fmla="*/ 0 w 9231365"/>
              <a:gd name="connsiteY0" fmla="*/ 1399088 h 5220686"/>
              <a:gd name="connsiteX1" fmla="*/ 2662121 w 9231365"/>
              <a:gd name="connsiteY1" fmla="*/ 3426 h 5220686"/>
              <a:gd name="connsiteX2" fmla="*/ 5537669 w 9231365"/>
              <a:gd name="connsiteY2" fmla="*/ 1362995 h 5220686"/>
              <a:gd name="connsiteX3" fmla="*/ 9231365 w 9231365"/>
              <a:gd name="connsiteY3" fmla="*/ 2024730 h 5220686"/>
              <a:gd name="connsiteX4" fmla="*/ 9207301 w 9231365"/>
              <a:gd name="connsiteY4" fmla="*/ 5220686 h 5220686"/>
              <a:gd name="connsiteX5" fmla="*/ 48126 w 9231365"/>
              <a:gd name="connsiteY5" fmla="*/ 5220686 h 5220686"/>
              <a:gd name="connsiteX6" fmla="*/ 0 w 9231365"/>
              <a:gd name="connsiteY6" fmla="*/ 1399088 h 5220686"/>
              <a:gd name="connsiteX0" fmla="*/ 0 w 9231365"/>
              <a:gd name="connsiteY0" fmla="*/ 1398527 h 5220125"/>
              <a:gd name="connsiteX1" fmla="*/ 2662121 w 9231365"/>
              <a:gd name="connsiteY1" fmla="*/ 2865 h 5220125"/>
              <a:gd name="connsiteX2" fmla="*/ 5537669 w 9231365"/>
              <a:gd name="connsiteY2" fmla="*/ 1362434 h 5220125"/>
              <a:gd name="connsiteX3" fmla="*/ 9231365 w 9231365"/>
              <a:gd name="connsiteY3" fmla="*/ 1964012 h 5220125"/>
              <a:gd name="connsiteX4" fmla="*/ 9207301 w 9231365"/>
              <a:gd name="connsiteY4" fmla="*/ 5220125 h 5220125"/>
              <a:gd name="connsiteX5" fmla="*/ 48126 w 9231365"/>
              <a:gd name="connsiteY5" fmla="*/ 5220125 h 5220125"/>
              <a:gd name="connsiteX6" fmla="*/ 0 w 9231365"/>
              <a:gd name="connsiteY6" fmla="*/ 1398527 h 5220125"/>
              <a:gd name="connsiteX0" fmla="*/ 0 w 9231365"/>
              <a:gd name="connsiteY0" fmla="*/ 1399319 h 5220917"/>
              <a:gd name="connsiteX1" fmla="*/ 2662121 w 9231365"/>
              <a:gd name="connsiteY1" fmla="*/ 3657 h 5220917"/>
              <a:gd name="connsiteX2" fmla="*/ 5537669 w 9231365"/>
              <a:gd name="connsiteY2" fmla="*/ 1363226 h 5220917"/>
              <a:gd name="connsiteX3" fmla="*/ 9231365 w 9231365"/>
              <a:gd name="connsiteY3" fmla="*/ 1964804 h 5220917"/>
              <a:gd name="connsiteX4" fmla="*/ 9207301 w 9231365"/>
              <a:gd name="connsiteY4" fmla="*/ 5220917 h 5220917"/>
              <a:gd name="connsiteX5" fmla="*/ 48126 w 9231365"/>
              <a:gd name="connsiteY5" fmla="*/ 5220917 h 5220917"/>
              <a:gd name="connsiteX6" fmla="*/ 0 w 9231365"/>
              <a:gd name="connsiteY6" fmla="*/ 1399319 h 5220917"/>
              <a:gd name="connsiteX0" fmla="*/ 0 w 9231365"/>
              <a:gd name="connsiteY0" fmla="*/ 1399418 h 5221016"/>
              <a:gd name="connsiteX1" fmla="*/ 2662121 w 9231365"/>
              <a:gd name="connsiteY1" fmla="*/ 3756 h 5221016"/>
              <a:gd name="connsiteX2" fmla="*/ 5537669 w 9231365"/>
              <a:gd name="connsiteY2" fmla="*/ 1363325 h 5221016"/>
              <a:gd name="connsiteX3" fmla="*/ 9231365 w 9231365"/>
              <a:gd name="connsiteY3" fmla="*/ 1964903 h 5221016"/>
              <a:gd name="connsiteX4" fmla="*/ 9207301 w 9231365"/>
              <a:gd name="connsiteY4" fmla="*/ 5221016 h 5221016"/>
              <a:gd name="connsiteX5" fmla="*/ 48126 w 9231365"/>
              <a:gd name="connsiteY5" fmla="*/ 5221016 h 5221016"/>
              <a:gd name="connsiteX6" fmla="*/ 0 w 9231365"/>
              <a:gd name="connsiteY6" fmla="*/ 1399418 h 5221016"/>
              <a:gd name="connsiteX0" fmla="*/ 0 w 9231365"/>
              <a:gd name="connsiteY0" fmla="*/ 1399418 h 5221016"/>
              <a:gd name="connsiteX1" fmla="*/ 2662121 w 9231365"/>
              <a:gd name="connsiteY1" fmla="*/ 3756 h 5221016"/>
              <a:gd name="connsiteX2" fmla="*/ 5537669 w 9231365"/>
              <a:gd name="connsiteY2" fmla="*/ 1363325 h 5221016"/>
              <a:gd name="connsiteX3" fmla="*/ 9231365 w 9231365"/>
              <a:gd name="connsiteY3" fmla="*/ 1964903 h 5221016"/>
              <a:gd name="connsiteX4" fmla="*/ 9207301 w 9231365"/>
              <a:gd name="connsiteY4" fmla="*/ 5221016 h 5221016"/>
              <a:gd name="connsiteX5" fmla="*/ 48126 w 9231365"/>
              <a:gd name="connsiteY5" fmla="*/ 5221016 h 5221016"/>
              <a:gd name="connsiteX6" fmla="*/ 0 w 9231365"/>
              <a:gd name="connsiteY6" fmla="*/ 1399418 h 5221016"/>
              <a:gd name="connsiteX0" fmla="*/ 0 w 9231365"/>
              <a:gd name="connsiteY0" fmla="*/ 1399688 h 5221286"/>
              <a:gd name="connsiteX1" fmla="*/ 2662121 w 9231365"/>
              <a:gd name="connsiteY1" fmla="*/ 4026 h 5221286"/>
              <a:gd name="connsiteX2" fmla="*/ 5537669 w 9231365"/>
              <a:gd name="connsiteY2" fmla="*/ 1363595 h 5221286"/>
              <a:gd name="connsiteX3" fmla="*/ 9231365 w 9231365"/>
              <a:gd name="connsiteY3" fmla="*/ 1965173 h 5221286"/>
              <a:gd name="connsiteX4" fmla="*/ 9207301 w 9231365"/>
              <a:gd name="connsiteY4" fmla="*/ 5221286 h 5221286"/>
              <a:gd name="connsiteX5" fmla="*/ 48126 w 9231365"/>
              <a:gd name="connsiteY5" fmla="*/ 5221286 h 5221286"/>
              <a:gd name="connsiteX6" fmla="*/ 0 w 9231365"/>
              <a:gd name="connsiteY6" fmla="*/ 1399688 h 5221286"/>
              <a:gd name="connsiteX0" fmla="*/ 0 w 9219333"/>
              <a:gd name="connsiteY0" fmla="*/ 1215923 h 5217995"/>
              <a:gd name="connsiteX1" fmla="*/ 2650089 w 9219333"/>
              <a:gd name="connsiteY1" fmla="*/ 735 h 5217995"/>
              <a:gd name="connsiteX2" fmla="*/ 5525637 w 9219333"/>
              <a:gd name="connsiteY2" fmla="*/ 1360304 h 5217995"/>
              <a:gd name="connsiteX3" fmla="*/ 9219333 w 9219333"/>
              <a:gd name="connsiteY3" fmla="*/ 1961882 h 5217995"/>
              <a:gd name="connsiteX4" fmla="*/ 9195269 w 9219333"/>
              <a:gd name="connsiteY4" fmla="*/ 5217995 h 5217995"/>
              <a:gd name="connsiteX5" fmla="*/ 36094 w 9219333"/>
              <a:gd name="connsiteY5" fmla="*/ 5217995 h 5217995"/>
              <a:gd name="connsiteX6" fmla="*/ 0 w 9219333"/>
              <a:gd name="connsiteY6" fmla="*/ 1215923 h 5217995"/>
              <a:gd name="connsiteX0" fmla="*/ 0 w 9219333"/>
              <a:gd name="connsiteY0" fmla="*/ 1396225 h 5398297"/>
              <a:gd name="connsiteX1" fmla="*/ 2674153 w 9219333"/>
              <a:gd name="connsiteY1" fmla="*/ 563 h 5398297"/>
              <a:gd name="connsiteX2" fmla="*/ 5525637 w 9219333"/>
              <a:gd name="connsiteY2" fmla="*/ 1540606 h 5398297"/>
              <a:gd name="connsiteX3" fmla="*/ 9219333 w 9219333"/>
              <a:gd name="connsiteY3" fmla="*/ 2142184 h 5398297"/>
              <a:gd name="connsiteX4" fmla="*/ 9195269 w 9219333"/>
              <a:gd name="connsiteY4" fmla="*/ 5398297 h 5398297"/>
              <a:gd name="connsiteX5" fmla="*/ 36094 w 9219333"/>
              <a:gd name="connsiteY5" fmla="*/ 5398297 h 5398297"/>
              <a:gd name="connsiteX6" fmla="*/ 0 w 9219333"/>
              <a:gd name="connsiteY6" fmla="*/ 1396225 h 5398297"/>
              <a:gd name="connsiteX0" fmla="*/ 0 w 9219333"/>
              <a:gd name="connsiteY0" fmla="*/ 1395665 h 5397737"/>
              <a:gd name="connsiteX1" fmla="*/ 2674153 w 9219333"/>
              <a:gd name="connsiteY1" fmla="*/ 3 h 5397737"/>
              <a:gd name="connsiteX2" fmla="*/ 5585795 w 9219333"/>
              <a:gd name="connsiteY2" fmla="*/ 1383636 h 5397737"/>
              <a:gd name="connsiteX3" fmla="*/ 9219333 w 9219333"/>
              <a:gd name="connsiteY3" fmla="*/ 2141624 h 5397737"/>
              <a:gd name="connsiteX4" fmla="*/ 9195269 w 9219333"/>
              <a:gd name="connsiteY4" fmla="*/ 5397737 h 5397737"/>
              <a:gd name="connsiteX5" fmla="*/ 36094 w 9219333"/>
              <a:gd name="connsiteY5" fmla="*/ 5397737 h 5397737"/>
              <a:gd name="connsiteX6" fmla="*/ 0 w 9219333"/>
              <a:gd name="connsiteY6" fmla="*/ 1395665 h 5397737"/>
              <a:gd name="connsiteX0" fmla="*/ 0 w 9219333"/>
              <a:gd name="connsiteY0" fmla="*/ 1395665 h 5397737"/>
              <a:gd name="connsiteX1" fmla="*/ 2674153 w 9219333"/>
              <a:gd name="connsiteY1" fmla="*/ 3 h 5397737"/>
              <a:gd name="connsiteX2" fmla="*/ 5585795 w 9219333"/>
              <a:gd name="connsiteY2" fmla="*/ 1383636 h 5397737"/>
              <a:gd name="connsiteX3" fmla="*/ 9219333 w 9219333"/>
              <a:gd name="connsiteY3" fmla="*/ 2009276 h 5397737"/>
              <a:gd name="connsiteX4" fmla="*/ 9195269 w 9219333"/>
              <a:gd name="connsiteY4" fmla="*/ 5397737 h 5397737"/>
              <a:gd name="connsiteX5" fmla="*/ 36094 w 9219333"/>
              <a:gd name="connsiteY5" fmla="*/ 5397737 h 5397737"/>
              <a:gd name="connsiteX6" fmla="*/ 0 w 9219333"/>
              <a:gd name="connsiteY6" fmla="*/ 1395665 h 5397737"/>
              <a:gd name="connsiteX0" fmla="*/ 0 w 9219333"/>
              <a:gd name="connsiteY0" fmla="*/ 1395666 h 5397738"/>
              <a:gd name="connsiteX1" fmla="*/ 2674153 w 9219333"/>
              <a:gd name="connsiteY1" fmla="*/ 4 h 5397738"/>
              <a:gd name="connsiteX2" fmla="*/ 5585795 w 9219333"/>
              <a:gd name="connsiteY2" fmla="*/ 1383637 h 5397738"/>
              <a:gd name="connsiteX3" fmla="*/ 9219333 w 9219333"/>
              <a:gd name="connsiteY3" fmla="*/ 2009277 h 5397738"/>
              <a:gd name="connsiteX4" fmla="*/ 9195269 w 9219333"/>
              <a:gd name="connsiteY4" fmla="*/ 5397738 h 5397738"/>
              <a:gd name="connsiteX5" fmla="*/ 36094 w 9219333"/>
              <a:gd name="connsiteY5" fmla="*/ 5397738 h 5397738"/>
              <a:gd name="connsiteX6" fmla="*/ 0 w 9219333"/>
              <a:gd name="connsiteY6" fmla="*/ 1395666 h 5397738"/>
              <a:gd name="connsiteX0" fmla="*/ 0 w 9219333"/>
              <a:gd name="connsiteY0" fmla="*/ 1397014 h 5399086"/>
              <a:gd name="connsiteX1" fmla="*/ 2674153 w 9219333"/>
              <a:gd name="connsiteY1" fmla="*/ 1352 h 5399086"/>
              <a:gd name="connsiteX2" fmla="*/ 5585795 w 9219333"/>
              <a:gd name="connsiteY2" fmla="*/ 1384985 h 5399086"/>
              <a:gd name="connsiteX3" fmla="*/ 9219333 w 9219333"/>
              <a:gd name="connsiteY3" fmla="*/ 2010625 h 5399086"/>
              <a:gd name="connsiteX4" fmla="*/ 9195269 w 9219333"/>
              <a:gd name="connsiteY4" fmla="*/ 5399086 h 5399086"/>
              <a:gd name="connsiteX5" fmla="*/ 36094 w 9219333"/>
              <a:gd name="connsiteY5" fmla="*/ 5399086 h 5399086"/>
              <a:gd name="connsiteX6" fmla="*/ 0 w 9219333"/>
              <a:gd name="connsiteY6" fmla="*/ 1397014 h 5399086"/>
              <a:gd name="connsiteX0" fmla="*/ 0 w 9219333"/>
              <a:gd name="connsiteY0" fmla="*/ 1397014 h 5399086"/>
              <a:gd name="connsiteX1" fmla="*/ 2674153 w 9219333"/>
              <a:gd name="connsiteY1" fmla="*/ 1352 h 5399086"/>
              <a:gd name="connsiteX2" fmla="*/ 5585795 w 9219333"/>
              <a:gd name="connsiteY2" fmla="*/ 1384985 h 5399086"/>
              <a:gd name="connsiteX3" fmla="*/ 9219333 w 9219333"/>
              <a:gd name="connsiteY3" fmla="*/ 2010625 h 5399086"/>
              <a:gd name="connsiteX4" fmla="*/ 9195269 w 9219333"/>
              <a:gd name="connsiteY4" fmla="*/ 5399086 h 5399086"/>
              <a:gd name="connsiteX5" fmla="*/ 36094 w 9219333"/>
              <a:gd name="connsiteY5" fmla="*/ 5399086 h 5399086"/>
              <a:gd name="connsiteX6" fmla="*/ 0 w 9219333"/>
              <a:gd name="connsiteY6" fmla="*/ 1397014 h 5399086"/>
              <a:gd name="connsiteX0" fmla="*/ 0 w 9219333"/>
              <a:gd name="connsiteY0" fmla="*/ 1396633 h 5398705"/>
              <a:gd name="connsiteX1" fmla="*/ 2674153 w 9219333"/>
              <a:gd name="connsiteY1" fmla="*/ 971 h 5398705"/>
              <a:gd name="connsiteX2" fmla="*/ 5585795 w 9219333"/>
              <a:gd name="connsiteY2" fmla="*/ 1384604 h 5398705"/>
              <a:gd name="connsiteX3" fmla="*/ 9219333 w 9219333"/>
              <a:gd name="connsiteY3" fmla="*/ 1962118 h 5398705"/>
              <a:gd name="connsiteX4" fmla="*/ 9195269 w 9219333"/>
              <a:gd name="connsiteY4" fmla="*/ 5398705 h 5398705"/>
              <a:gd name="connsiteX5" fmla="*/ 36094 w 9219333"/>
              <a:gd name="connsiteY5" fmla="*/ 5398705 h 5398705"/>
              <a:gd name="connsiteX6" fmla="*/ 0 w 9219333"/>
              <a:gd name="connsiteY6" fmla="*/ 1396633 h 5398705"/>
              <a:gd name="connsiteX0" fmla="*/ 0 w 9219333"/>
              <a:gd name="connsiteY0" fmla="*/ 1396633 h 5398705"/>
              <a:gd name="connsiteX1" fmla="*/ 2674153 w 9219333"/>
              <a:gd name="connsiteY1" fmla="*/ 971 h 5398705"/>
              <a:gd name="connsiteX2" fmla="*/ 5585795 w 9219333"/>
              <a:gd name="connsiteY2" fmla="*/ 1384604 h 5398705"/>
              <a:gd name="connsiteX3" fmla="*/ 9219333 w 9219333"/>
              <a:gd name="connsiteY3" fmla="*/ 1962118 h 5398705"/>
              <a:gd name="connsiteX4" fmla="*/ 9195269 w 9219333"/>
              <a:gd name="connsiteY4" fmla="*/ 5398705 h 5398705"/>
              <a:gd name="connsiteX5" fmla="*/ 36094 w 9219333"/>
              <a:gd name="connsiteY5" fmla="*/ 5398705 h 5398705"/>
              <a:gd name="connsiteX6" fmla="*/ 0 w 9219333"/>
              <a:gd name="connsiteY6" fmla="*/ 1396633 h 5398705"/>
              <a:gd name="connsiteX0" fmla="*/ 0 w 9219333"/>
              <a:gd name="connsiteY0" fmla="*/ 1396945 h 5399017"/>
              <a:gd name="connsiteX1" fmla="*/ 2674153 w 9219333"/>
              <a:gd name="connsiteY1" fmla="*/ 1283 h 5399017"/>
              <a:gd name="connsiteX2" fmla="*/ 5585795 w 9219333"/>
              <a:gd name="connsiteY2" fmla="*/ 1384916 h 5399017"/>
              <a:gd name="connsiteX3" fmla="*/ 9219333 w 9219333"/>
              <a:gd name="connsiteY3" fmla="*/ 1962430 h 5399017"/>
              <a:gd name="connsiteX4" fmla="*/ 9195269 w 9219333"/>
              <a:gd name="connsiteY4" fmla="*/ 5399017 h 5399017"/>
              <a:gd name="connsiteX5" fmla="*/ 36094 w 9219333"/>
              <a:gd name="connsiteY5" fmla="*/ 5399017 h 5399017"/>
              <a:gd name="connsiteX6" fmla="*/ 0 w 9219333"/>
              <a:gd name="connsiteY6" fmla="*/ 1396945 h 5399017"/>
              <a:gd name="connsiteX0" fmla="*/ 0 w 9219333"/>
              <a:gd name="connsiteY0" fmla="*/ 1396945 h 5399017"/>
              <a:gd name="connsiteX1" fmla="*/ 2674153 w 9219333"/>
              <a:gd name="connsiteY1" fmla="*/ 1283 h 5399017"/>
              <a:gd name="connsiteX2" fmla="*/ 5585795 w 9219333"/>
              <a:gd name="connsiteY2" fmla="*/ 1384916 h 5399017"/>
              <a:gd name="connsiteX3" fmla="*/ 9219333 w 9219333"/>
              <a:gd name="connsiteY3" fmla="*/ 1962430 h 5399017"/>
              <a:gd name="connsiteX4" fmla="*/ 9195269 w 9219333"/>
              <a:gd name="connsiteY4" fmla="*/ 5399017 h 5399017"/>
              <a:gd name="connsiteX5" fmla="*/ 36094 w 9219333"/>
              <a:gd name="connsiteY5" fmla="*/ 5399017 h 5399017"/>
              <a:gd name="connsiteX6" fmla="*/ 0 w 9219333"/>
              <a:gd name="connsiteY6" fmla="*/ 1396945 h 5399017"/>
              <a:gd name="connsiteX0" fmla="*/ 0 w 9219333"/>
              <a:gd name="connsiteY0" fmla="*/ 1400187 h 5402259"/>
              <a:gd name="connsiteX1" fmla="*/ 2674153 w 9219333"/>
              <a:gd name="connsiteY1" fmla="*/ 4525 h 5402259"/>
              <a:gd name="connsiteX2" fmla="*/ 5585795 w 9219333"/>
              <a:gd name="connsiteY2" fmla="*/ 1388158 h 5402259"/>
              <a:gd name="connsiteX3" fmla="*/ 9219333 w 9219333"/>
              <a:gd name="connsiteY3" fmla="*/ 1965672 h 5402259"/>
              <a:gd name="connsiteX4" fmla="*/ 9195269 w 9219333"/>
              <a:gd name="connsiteY4" fmla="*/ 5402259 h 5402259"/>
              <a:gd name="connsiteX5" fmla="*/ 36094 w 9219333"/>
              <a:gd name="connsiteY5" fmla="*/ 5402259 h 5402259"/>
              <a:gd name="connsiteX6" fmla="*/ 0 w 9219333"/>
              <a:gd name="connsiteY6" fmla="*/ 1400187 h 5402259"/>
              <a:gd name="connsiteX0" fmla="*/ 10488 w 9229821"/>
              <a:gd name="connsiteY0" fmla="*/ 1400187 h 5426411"/>
              <a:gd name="connsiteX1" fmla="*/ 2684641 w 9229821"/>
              <a:gd name="connsiteY1" fmla="*/ 4525 h 5426411"/>
              <a:gd name="connsiteX2" fmla="*/ 5596283 w 9229821"/>
              <a:gd name="connsiteY2" fmla="*/ 1388158 h 5426411"/>
              <a:gd name="connsiteX3" fmla="*/ 9229821 w 9229821"/>
              <a:gd name="connsiteY3" fmla="*/ 1965672 h 5426411"/>
              <a:gd name="connsiteX4" fmla="*/ 9205757 w 9229821"/>
              <a:gd name="connsiteY4" fmla="*/ 5402259 h 5426411"/>
              <a:gd name="connsiteX5" fmla="*/ 0 w 9229821"/>
              <a:gd name="connsiteY5" fmla="*/ 5426411 h 5426411"/>
              <a:gd name="connsiteX6" fmla="*/ 10488 w 9229821"/>
              <a:gd name="connsiteY6" fmla="*/ 1400187 h 5426411"/>
              <a:gd name="connsiteX0" fmla="*/ 0 w 9219333"/>
              <a:gd name="connsiteY0" fmla="*/ 1400187 h 5426411"/>
              <a:gd name="connsiteX1" fmla="*/ 2674153 w 9219333"/>
              <a:gd name="connsiteY1" fmla="*/ 4525 h 5426411"/>
              <a:gd name="connsiteX2" fmla="*/ 5585795 w 9219333"/>
              <a:gd name="connsiteY2" fmla="*/ 1388158 h 5426411"/>
              <a:gd name="connsiteX3" fmla="*/ 9219333 w 9219333"/>
              <a:gd name="connsiteY3" fmla="*/ 1965672 h 5426411"/>
              <a:gd name="connsiteX4" fmla="*/ 9195269 w 9219333"/>
              <a:gd name="connsiteY4" fmla="*/ 5402259 h 5426411"/>
              <a:gd name="connsiteX5" fmla="*/ 12803 w 9219333"/>
              <a:gd name="connsiteY5" fmla="*/ 5426411 h 5426411"/>
              <a:gd name="connsiteX6" fmla="*/ 0 w 9219333"/>
              <a:gd name="connsiteY6" fmla="*/ 1400187 h 5426411"/>
              <a:gd name="connsiteX0" fmla="*/ 11116 w 9230449"/>
              <a:gd name="connsiteY0" fmla="*/ 1400187 h 5426411"/>
              <a:gd name="connsiteX1" fmla="*/ 2685269 w 9230449"/>
              <a:gd name="connsiteY1" fmla="*/ 4525 h 5426411"/>
              <a:gd name="connsiteX2" fmla="*/ 5596911 w 9230449"/>
              <a:gd name="connsiteY2" fmla="*/ 1388158 h 5426411"/>
              <a:gd name="connsiteX3" fmla="*/ 9230449 w 9230449"/>
              <a:gd name="connsiteY3" fmla="*/ 1965672 h 5426411"/>
              <a:gd name="connsiteX4" fmla="*/ 9206385 w 9230449"/>
              <a:gd name="connsiteY4" fmla="*/ 5402259 h 5426411"/>
              <a:gd name="connsiteX5" fmla="*/ 628 w 9230449"/>
              <a:gd name="connsiteY5" fmla="*/ 5426411 h 5426411"/>
              <a:gd name="connsiteX6" fmla="*/ 11116 w 9230449"/>
              <a:gd name="connsiteY6" fmla="*/ 1400187 h 5426411"/>
              <a:gd name="connsiteX0" fmla="*/ 225 w 9219558"/>
              <a:gd name="connsiteY0" fmla="*/ 1400187 h 5438486"/>
              <a:gd name="connsiteX1" fmla="*/ 2674378 w 9219558"/>
              <a:gd name="connsiteY1" fmla="*/ 4525 h 5438486"/>
              <a:gd name="connsiteX2" fmla="*/ 5586020 w 9219558"/>
              <a:gd name="connsiteY2" fmla="*/ 1388158 h 5438486"/>
              <a:gd name="connsiteX3" fmla="*/ 9219558 w 9219558"/>
              <a:gd name="connsiteY3" fmla="*/ 1965672 h 5438486"/>
              <a:gd name="connsiteX4" fmla="*/ 9195494 w 9219558"/>
              <a:gd name="connsiteY4" fmla="*/ 5402259 h 5438486"/>
              <a:gd name="connsiteX5" fmla="*/ 1383 w 9219558"/>
              <a:gd name="connsiteY5" fmla="*/ 5438486 h 5438486"/>
              <a:gd name="connsiteX6" fmla="*/ 225 w 9219558"/>
              <a:gd name="connsiteY6" fmla="*/ 1400187 h 5438486"/>
              <a:gd name="connsiteX0" fmla="*/ 0 w 9219333"/>
              <a:gd name="connsiteY0" fmla="*/ 1400187 h 5402259"/>
              <a:gd name="connsiteX1" fmla="*/ 2674153 w 9219333"/>
              <a:gd name="connsiteY1" fmla="*/ 4525 h 5402259"/>
              <a:gd name="connsiteX2" fmla="*/ 5585795 w 9219333"/>
              <a:gd name="connsiteY2" fmla="*/ 1388158 h 5402259"/>
              <a:gd name="connsiteX3" fmla="*/ 9219333 w 9219333"/>
              <a:gd name="connsiteY3" fmla="*/ 1965672 h 5402259"/>
              <a:gd name="connsiteX4" fmla="*/ 9195269 w 9219333"/>
              <a:gd name="connsiteY4" fmla="*/ 5402259 h 5402259"/>
              <a:gd name="connsiteX5" fmla="*/ 58781 w 9219333"/>
              <a:gd name="connsiteY5" fmla="*/ 5371568 h 5402259"/>
              <a:gd name="connsiteX6" fmla="*/ 0 w 9219333"/>
              <a:gd name="connsiteY6" fmla="*/ 1400187 h 5402259"/>
              <a:gd name="connsiteX0" fmla="*/ 4565 w 9223898"/>
              <a:gd name="connsiteY0" fmla="*/ 1400187 h 5409807"/>
              <a:gd name="connsiteX1" fmla="*/ 2678718 w 9223898"/>
              <a:gd name="connsiteY1" fmla="*/ 4525 h 5409807"/>
              <a:gd name="connsiteX2" fmla="*/ 5590360 w 9223898"/>
              <a:gd name="connsiteY2" fmla="*/ 1388158 h 5409807"/>
              <a:gd name="connsiteX3" fmla="*/ 9223898 w 9223898"/>
              <a:gd name="connsiteY3" fmla="*/ 1965672 h 5409807"/>
              <a:gd name="connsiteX4" fmla="*/ 9199834 w 9223898"/>
              <a:gd name="connsiteY4" fmla="*/ 5402259 h 5409807"/>
              <a:gd name="connsiteX5" fmla="*/ 921 w 9223898"/>
              <a:gd name="connsiteY5" fmla="*/ 5409807 h 5409807"/>
              <a:gd name="connsiteX6" fmla="*/ 4565 w 9223898"/>
              <a:gd name="connsiteY6" fmla="*/ 1400187 h 5409807"/>
              <a:gd name="connsiteX0" fmla="*/ 4565 w 9223898"/>
              <a:gd name="connsiteY0" fmla="*/ 1400187 h 5409807"/>
              <a:gd name="connsiteX1" fmla="*/ 2678718 w 9223898"/>
              <a:gd name="connsiteY1" fmla="*/ 4525 h 5409807"/>
              <a:gd name="connsiteX2" fmla="*/ 5590360 w 9223898"/>
              <a:gd name="connsiteY2" fmla="*/ 1388158 h 5409807"/>
              <a:gd name="connsiteX3" fmla="*/ 9223898 w 9223898"/>
              <a:gd name="connsiteY3" fmla="*/ 1965672 h 5409807"/>
              <a:gd name="connsiteX4" fmla="*/ 9079788 w 9223898"/>
              <a:gd name="connsiteY4" fmla="*/ 5254083 h 5409807"/>
              <a:gd name="connsiteX5" fmla="*/ 921 w 9223898"/>
              <a:gd name="connsiteY5" fmla="*/ 5409807 h 5409807"/>
              <a:gd name="connsiteX6" fmla="*/ 4565 w 9223898"/>
              <a:gd name="connsiteY6" fmla="*/ 1400187 h 5409807"/>
              <a:gd name="connsiteX0" fmla="*/ 4565 w 9229434"/>
              <a:gd name="connsiteY0" fmla="*/ 1400187 h 5409807"/>
              <a:gd name="connsiteX1" fmla="*/ 2678718 w 9229434"/>
              <a:gd name="connsiteY1" fmla="*/ 4525 h 5409807"/>
              <a:gd name="connsiteX2" fmla="*/ 5590360 w 9229434"/>
              <a:gd name="connsiteY2" fmla="*/ 1388158 h 5409807"/>
              <a:gd name="connsiteX3" fmla="*/ 9223898 w 9229434"/>
              <a:gd name="connsiteY3" fmla="*/ 1965672 h 5409807"/>
              <a:gd name="connsiteX4" fmla="*/ 9228645 w 9229434"/>
              <a:gd name="connsiteY4" fmla="*/ 5407039 h 5409807"/>
              <a:gd name="connsiteX5" fmla="*/ 921 w 9229434"/>
              <a:gd name="connsiteY5" fmla="*/ 5409807 h 5409807"/>
              <a:gd name="connsiteX6" fmla="*/ 4565 w 9229434"/>
              <a:gd name="connsiteY6" fmla="*/ 1400187 h 5409807"/>
              <a:gd name="connsiteX0" fmla="*/ 4565 w 9229434"/>
              <a:gd name="connsiteY0" fmla="*/ 1399152 h 5408772"/>
              <a:gd name="connsiteX1" fmla="*/ 2678718 w 9229434"/>
              <a:gd name="connsiteY1" fmla="*/ 3490 h 5408772"/>
              <a:gd name="connsiteX2" fmla="*/ 5590360 w 9229434"/>
              <a:gd name="connsiteY2" fmla="*/ 1387123 h 5408772"/>
              <a:gd name="connsiteX3" fmla="*/ 9223898 w 9229434"/>
              <a:gd name="connsiteY3" fmla="*/ 1969416 h 5408772"/>
              <a:gd name="connsiteX4" fmla="*/ 9228645 w 9229434"/>
              <a:gd name="connsiteY4" fmla="*/ 5406004 h 5408772"/>
              <a:gd name="connsiteX5" fmla="*/ 921 w 9229434"/>
              <a:gd name="connsiteY5" fmla="*/ 5408772 h 5408772"/>
              <a:gd name="connsiteX6" fmla="*/ 4565 w 9229434"/>
              <a:gd name="connsiteY6" fmla="*/ 1399152 h 5408772"/>
              <a:gd name="connsiteX0" fmla="*/ 224 w 9229895"/>
              <a:gd name="connsiteY0" fmla="*/ 1400449 h 5405288"/>
              <a:gd name="connsiteX1" fmla="*/ 2679179 w 9229895"/>
              <a:gd name="connsiteY1" fmla="*/ 6 h 5405288"/>
              <a:gd name="connsiteX2" fmla="*/ 5590821 w 9229895"/>
              <a:gd name="connsiteY2" fmla="*/ 1383639 h 5405288"/>
              <a:gd name="connsiteX3" fmla="*/ 9224359 w 9229895"/>
              <a:gd name="connsiteY3" fmla="*/ 1965932 h 5405288"/>
              <a:gd name="connsiteX4" fmla="*/ 9229106 w 9229895"/>
              <a:gd name="connsiteY4" fmla="*/ 5402520 h 5405288"/>
              <a:gd name="connsiteX5" fmla="*/ 1382 w 9229895"/>
              <a:gd name="connsiteY5" fmla="*/ 5405288 h 5405288"/>
              <a:gd name="connsiteX6" fmla="*/ 224 w 9229895"/>
              <a:gd name="connsiteY6" fmla="*/ 1400449 h 5405288"/>
              <a:gd name="connsiteX0" fmla="*/ 157384 w 9228594"/>
              <a:gd name="connsiteY0" fmla="*/ 1371769 h 5405287"/>
              <a:gd name="connsiteX1" fmla="*/ 2677878 w 9228594"/>
              <a:gd name="connsiteY1" fmla="*/ 5 h 5405287"/>
              <a:gd name="connsiteX2" fmla="*/ 5589520 w 9228594"/>
              <a:gd name="connsiteY2" fmla="*/ 1383638 h 5405287"/>
              <a:gd name="connsiteX3" fmla="*/ 9223058 w 9228594"/>
              <a:gd name="connsiteY3" fmla="*/ 1965931 h 5405287"/>
              <a:gd name="connsiteX4" fmla="*/ 9227805 w 9228594"/>
              <a:gd name="connsiteY4" fmla="*/ 5402519 h 5405287"/>
              <a:gd name="connsiteX5" fmla="*/ 81 w 9228594"/>
              <a:gd name="connsiteY5" fmla="*/ 5405287 h 5405287"/>
              <a:gd name="connsiteX6" fmla="*/ 157384 w 9228594"/>
              <a:gd name="connsiteY6" fmla="*/ 1371769 h 5405287"/>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3702 h 5406780"/>
              <a:gd name="connsiteX1" fmla="*/ 2679179 w 9229895"/>
              <a:gd name="connsiteY1" fmla="*/ 1498 h 5406780"/>
              <a:gd name="connsiteX2" fmla="*/ 5590821 w 9229895"/>
              <a:gd name="connsiteY2" fmla="*/ 1385131 h 5406780"/>
              <a:gd name="connsiteX3" fmla="*/ 9224359 w 9229895"/>
              <a:gd name="connsiteY3" fmla="*/ 1967424 h 5406780"/>
              <a:gd name="connsiteX4" fmla="*/ 9229106 w 9229895"/>
              <a:gd name="connsiteY4" fmla="*/ 5404012 h 5406780"/>
              <a:gd name="connsiteX5" fmla="*/ 1382 w 9229895"/>
              <a:gd name="connsiteY5" fmla="*/ 5406780 h 5406780"/>
              <a:gd name="connsiteX6" fmla="*/ 223 w 9229895"/>
              <a:gd name="connsiteY6" fmla="*/ 1363702 h 5406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29895" h="5406780">
                <a:moveTo>
                  <a:pt x="223" y="1363702"/>
                </a:moveTo>
                <a:cubicBezTo>
                  <a:pt x="776784" y="694686"/>
                  <a:pt x="1565447" y="46228"/>
                  <a:pt x="2679179" y="1498"/>
                </a:cubicBezTo>
                <a:cubicBezTo>
                  <a:pt x="3792911" y="-43232"/>
                  <a:pt x="4924544" y="924647"/>
                  <a:pt x="5590821" y="1385131"/>
                </a:cubicBezTo>
                <a:cubicBezTo>
                  <a:pt x="6257098" y="1845615"/>
                  <a:pt x="7574028" y="2886575"/>
                  <a:pt x="9224359" y="1967424"/>
                </a:cubicBezTo>
                <a:cubicBezTo>
                  <a:pt x="9220349" y="2940500"/>
                  <a:pt x="9233116" y="4430936"/>
                  <a:pt x="9229106" y="5404012"/>
                </a:cubicBezTo>
                <a:lnTo>
                  <a:pt x="1382" y="5406780"/>
                </a:lnTo>
                <a:cubicBezTo>
                  <a:pt x="-2886" y="4064705"/>
                  <a:pt x="4491" y="2705777"/>
                  <a:pt x="223" y="1363702"/>
                </a:cubicBezTo>
                <a:close/>
              </a:path>
            </a:pathLst>
          </a:custGeom>
          <a:gradFill flip="none" rotWithShape="1">
            <a:gsLst>
              <a:gs pos="0">
                <a:schemeClr val="bg1">
                  <a:lumMod val="85000"/>
                </a:schemeClr>
              </a:gs>
              <a:gs pos="29000">
                <a:srgbClr val="F3F3F3"/>
              </a:gs>
              <a:gs pos="82000">
                <a:schemeClr val="bg1"/>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AC392DC9-9688-4E44-A90B-C333AD8FEA09}" type="slidenum">
              <a:rPr lang="en-US" smtClean="0"/>
              <a:t>‹#›</a:t>
            </a:fld>
            <a:endParaRPr lang="en-US" dirty="0"/>
          </a:p>
        </p:txBody>
      </p:sp>
      <p:sp>
        <p:nvSpPr>
          <p:cNvPr id="13" name="Text Placeholder 12"/>
          <p:cNvSpPr>
            <a:spLocks noGrp="1"/>
          </p:cNvSpPr>
          <p:nvPr>
            <p:ph type="body" sz="quarter" idx="13" hasCustomPrompt="1"/>
          </p:nvPr>
        </p:nvSpPr>
        <p:spPr>
          <a:xfrm>
            <a:off x="2743199" y="1828800"/>
            <a:ext cx="2057401" cy="1752600"/>
          </a:xfrm>
        </p:spPr>
        <p:txBody>
          <a:bodyPr anchor="ctr" anchorCtr="0">
            <a:noAutofit/>
          </a:bodyPr>
          <a:lstStyle>
            <a:lvl1pPr marL="0" indent="0" algn="ctr">
              <a:buFontTx/>
              <a:buNone/>
              <a:defRPr sz="11500" b="0" i="0" baseline="0">
                <a:solidFill>
                  <a:srgbClr val="A0B94F"/>
                </a:solidFill>
                <a:effectLst/>
                <a:latin typeface="Adobe Fan Heiti Std B" pitchFamily="34" charset="-128"/>
                <a:ea typeface="Adobe Fan Heiti Std B" pitchFamily="34" charset="-128"/>
              </a:defRPr>
            </a:lvl1pPr>
          </a:lstStyle>
          <a:p>
            <a:pPr lvl="0"/>
            <a:r>
              <a:rPr lang="en-US" dirty="0" smtClean="0"/>
              <a:t>1</a:t>
            </a:r>
            <a:endParaRPr lang="en-US" dirty="0"/>
          </a:p>
        </p:txBody>
      </p:sp>
      <p:sp>
        <p:nvSpPr>
          <p:cNvPr id="11" name="Subtitle 2"/>
          <p:cNvSpPr txBox="1">
            <a:spLocks/>
          </p:cNvSpPr>
          <p:nvPr userDrawn="1"/>
        </p:nvSpPr>
        <p:spPr>
          <a:xfrm>
            <a:off x="457200" y="2209800"/>
            <a:ext cx="2971800" cy="1066800"/>
          </a:xfrm>
          <a:prstGeom prst="rect">
            <a:avLst/>
          </a:prstGeom>
          <a:noFill/>
        </p:spPr>
        <p:txBody>
          <a:bodyPr vert="horz" lIns="91440" tIns="45720" rIns="91440" bIns="45720" rtlCol="0">
            <a:normAutofit/>
          </a:bodyPr>
          <a:lstStyle>
            <a:lvl1pPr marL="0" indent="0" algn="l" defTabSz="914400" rtl="0" eaLnBrk="1" latinLnBrk="0" hangingPunct="1">
              <a:lnSpc>
                <a:spcPts val="6800"/>
              </a:lnSpc>
              <a:spcBef>
                <a:spcPts val="600"/>
              </a:spcBef>
              <a:spcAft>
                <a:spcPts val="600"/>
              </a:spcAft>
              <a:buFont typeface="Arial" pitchFamily="34" charset="0"/>
              <a:buNone/>
              <a:defRPr sz="6600" kern="1200" baseline="0">
                <a:solidFill>
                  <a:schemeClr val="accent6">
                    <a:lumMod val="75000"/>
                  </a:schemeClr>
                </a:solidFill>
                <a:latin typeface="Verdana" panose="020B0604030504040204" pitchFamily="34" charset="0"/>
                <a:ea typeface="Verdana" panose="020B0604030504040204" pitchFamily="34" charset="0"/>
                <a:cs typeface="Verdana" panose="020B0604030504040204" pitchFamily="34" charset="0"/>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dirty="0" smtClean="0">
                <a:solidFill>
                  <a:schemeClr val="bg1">
                    <a:lumMod val="50000"/>
                  </a:schemeClr>
                </a:solidFill>
              </a:rPr>
              <a:t>PLUG</a:t>
            </a:r>
            <a:r>
              <a:rPr lang="en-US" sz="3600" baseline="0" dirty="0" smtClean="0">
                <a:solidFill>
                  <a:schemeClr val="bg1">
                    <a:lumMod val="50000"/>
                  </a:schemeClr>
                </a:solidFill>
              </a:rPr>
              <a:t> IT IN</a:t>
            </a:r>
            <a:endParaRPr lang="en-US" sz="3600" dirty="0">
              <a:solidFill>
                <a:schemeClr val="bg1">
                  <a:lumMod val="50000"/>
                </a:schemeClr>
              </a:solidFill>
            </a:endParaRPr>
          </a:p>
        </p:txBody>
      </p:sp>
      <p:cxnSp>
        <p:nvCxnSpPr>
          <p:cNvPr id="14" name="Straight Connector 13"/>
          <p:cNvCxnSpPr/>
          <p:nvPr userDrawn="1"/>
        </p:nvCxnSpPr>
        <p:spPr>
          <a:xfrm flipH="1">
            <a:off x="3200400" y="3429000"/>
            <a:ext cx="1143000" cy="0"/>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Subtitle 2"/>
          <p:cNvSpPr>
            <a:spLocks noGrp="1"/>
          </p:cNvSpPr>
          <p:nvPr>
            <p:ph type="subTitle" idx="1" hasCustomPrompt="1"/>
          </p:nvPr>
        </p:nvSpPr>
        <p:spPr>
          <a:xfrm>
            <a:off x="609600" y="3886200"/>
            <a:ext cx="8382000" cy="2819400"/>
          </a:xfrm>
        </p:spPr>
        <p:txBody>
          <a:bodyPr>
            <a:normAutofit/>
          </a:bodyPr>
          <a:lstStyle>
            <a:lvl1pPr marL="0" indent="0" algn="l">
              <a:lnSpc>
                <a:spcPts val="6000"/>
              </a:lnSpc>
              <a:spcBef>
                <a:spcPts val="600"/>
              </a:spcBef>
              <a:spcAft>
                <a:spcPts val="600"/>
              </a:spcAft>
              <a:buNone/>
              <a:defRPr sz="7200" baseline="0">
                <a:solidFill>
                  <a:srgbClr val="D74B13"/>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Enter Chapter Title</a:t>
            </a:r>
            <a:endParaRPr lang="en-US" dirty="0"/>
          </a:p>
        </p:txBody>
      </p:sp>
    </p:spTree>
    <p:extLst>
      <p:ext uri="{BB962C8B-B14F-4D97-AF65-F5344CB8AC3E}">
        <p14:creationId xmlns:p14="http://schemas.microsoft.com/office/powerpoint/2010/main" val="4151629066"/>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_Topic Level2">
    <p:spTree>
      <p:nvGrpSpPr>
        <p:cNvPr id="1" name=""/>
        <p:cNvGrpSpPr/>
        <p:nvPr/>
      </p:nvGrpSpPr>
      <p:grpSpPr>
        <a:xfrm>
          <a:off x="0" y="0"/>
          <a:ext cx="0" cy="0"/>
          <a:chOff x="0" y="0"/>
          <a:chExt cx="0" cy="0"/>
        </a:xfrm>
      </p:grpSpPr>
      <p:sp>
        <p:nvSpPr>
          <p:cNvPr id="13" name="Rectangle 12"/>
          <p:cNvSpPr/>
          <p:nvPr userDrawn="1"/>
        </p:nvSpPr>
        <p:spPr>
          <a:xfrm>
            <a:off x="0" y="1905000"/>
            <a:ext cx="9144000" cy="44196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a:off x="6781800" y="6362700"/>
            <a:ext cx="2362200" cy="3429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2057400" y="304800"/>
            <a:ext cx="6553199" cy="1676400"/>
          </a:xfrm>
        </p:spPr>
        <p:txBody>
          <a:bodyPr>
            <a:normAutofit/>
          </a:bodyPr>
          <a:lstStyle>
            <a:lvl1pPr marL="0" indent="0" algn="l">
              <a:spcBef>
                <a:spcPts val="600"/>
              </a:spcBef>
              <a:spcAft>
                <a:spcPts val="600"/>
              </a:spcAft>
              <a:buNone/>
              <a:defRPr sz="4400" baseline="0">
                <a:solidFill>
                  <a:srgbClr val="FF9900"/>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sp>
        <p:nvSpPr>
          <p:cNvPr id="10" name="Text Placeholder 9"/>
          <p:cNvSpPr>
            <a:spLocks noGrp="1"/>
          </p:cNvSpPr>
          <p:nvPr>
            <p:ph type="body" sz="quarter" idx="14" hasCustomPrompt="1"/>
          </p:nvPr>
        </p:nvSpPr>
        <p:spPr>
          <a:xfrm>
            <a:off x="76200" y="152400"/>
            <a:ext cx="1981200" cy="1524000"/>
          </a:xfrm>
        </p:spPr>
        <p:txBody>
          <a:bodyPr>
            <a:noAutofit/>
          </a:bodyPr>
          <a:lstStyle>
            <a:lvl1pPr marL="0" indent="0" algn="ctr">
              <a:buNone/>
              <a:defRPr sz="6000" baseline="0">
                <a:solidFill>
                  <a:schemeClr val="bg1">
                    <a:lumMod val="50000"/>
                  </a:schemeClr>
                </a:solidFill>
                <a:latin typeface="Century Gothic" pitchFamily="34" charset="0"/>
              </a:defRPr>
            </a:lvl1pPr>
            <a:lvl2pPr marL="457200" indent="0">
              <a:buNone/>
              <a:defRPr sz="7200" baseline="0">
                <a:latin typeface="Century Gothic" pitchFamily="34" charset="0"/>
              </a:defRPr>
            </a:lvl2pPr>
            <a:lvl3pPr marL="914400" indent="0">
              <a:buNone/>
              <a:defRPr sz="7200" baseline="0">
                <a:latin typeface="Century Gothic" pitchFamily="34" charset="0"/>
              </a:defRPr>
            </a:lvl3pPr>
            <a:lvl4pPr marL="1371600" indent="0">
              <a:buNone/>
              <a:defRPr sz="7200" baseline="0">
                <a:latin typeface="Century Gothic" pitchFamily="34" charset="0"/>
              </a:defRPr>
            </a:lvl4pPr>
            <a:lvl5pPr marL="1828800" indent="0">
              <a:buNone/>
              <a:defRPr sz="7200" baseline="0">
                <a:latin typeface="Century Gothic" pitchFamily="34" charset="0"/>
              </a:defRPr>
            </a:lvl5pPr>
          </a:lstStyle>
          <a:p>
            <a:pPr lvl="0"/>
            <a:r>
              <a:rPr lang="en-US" dirty="0" smtClean="0"/>
              <a:t>0.0</a:t>
            </a:r>
            <a:endParaRPr lang="en-US" dirty="0"/>
          </a:p>
        </p:txBody>
      </p:sp>
      <p:sp>
        <p:nvSpPr>
          <p:cNvPr id="21" name="Content Placeholder 20"/>
          <p:cNvSpPr>
            <a:spLocks noGrp="1"/>
          </p:cNvSpPr>
          <p:nvPr>
            <p:ph sz="quarter" idx="15"/>
          </p:nvPr>
        </p:nvSpPr>
        <p:spPr>
          <a:xfrm>
            <a:off x="609600" y="2133600"/>
            <a:ext cx="8001000" cy="4114800"/>
          </a:xfrm>
        </p:spPr>
        <p:txBody>
          <a:bodyPr/>
          <a:lstStyle>
            <a:lvl1pPr>
              <a:defRPr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1" name="Straight Connector 10"/>
          <p:cNvCxnSpPr/>
          <p:nvPr userDrawn="1"/>
        </p:nvCxnSpPr>
        <p:spPr>
          <a:xfrm>
            <a:off x="0" y="19050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4561057"/>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 Example / Opening Case">
    <p:spTree>
      <p:nvGrpSpPr>
        <p:cNvPr id="1" name=""/>
        <p:cNvGrpSpPr/>
        <p:nvPr/>
      </p:nvGrpSpPr>
      <p:grpSpPr>
        <a:xfrm>
          <a:off x="0" y="0"/>
          <a:ext cx="0" cy="0"/>
          <a:chOff x="0" y="0"/>
          <a:chExt cx="0" cy="0"/>
        </a:xfrm>
      </p:grpSpPr>
      <p:cxnSp>
        <p:nvCxnSpPr>
          <p:cNvPr id="8" name="Straight Connector 7"/>
          <p:cNvCxnSpPr/>
          <p:nvPr userDrawn="1"/>
        </p:nvCxnSpPr>
        <p:spPr>
          <a:xfrm>
            <a:off x="0" y="6477000"/>
            <a:ext cx="86868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Rectangle 8"/>
          <p:cNvSpPr/>
          <p:nvPr userDrawn="1"/>
        </p:nvSpPr>
        <p:spPr>
          <a:xfrm>
            <a:off x="8382000" y="5715000"/>
            <a:ext cx="304800" cy="762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userDrawn="1"/>
        </p:nvCxnSpPr>
        <p:spPr>
          <a:xfrm>
            <a:off x="609600" y="12192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2"/>
          </p:nvPr>
        </p:nvSpPr>
        <p:spPr>
          <a:xfrm>
            <a:off x="6553200" y="6119896"/>
            <a:ext cx="2133600" cy="365125"/>
          </a:xfrm>
        </p:spPr>
        <p:txBody>
          <a:bodyPr/>
          <a:lstStyle/>
          <a:p>
            <a:fld id="{AC392DC9-9688-4E44-A90B-C333AD8FEA09}" type="slidenum">
              <a:rPr lang="en-US" smtClean="0"/>
              <a:t>‹#›</a:t>
            </a:fld>
            <a:endParaRPr lang="en-US"/>
          </a:p>
        </p:txBody>
      </p:sp>
      <p:sp>
        <p:nvSpPr>
          <p:cNvPr id="7" name="Text Placeholder 6"/>
          <p:cNvSpPr>
            <a:spLocks noGrp="1"/>
          </p:cNvSpPr>
          <p:nvPr>
            <p:ph type="body" sz="quarter" idx="13"/>
          </p:nvPr>
        </p:nvSpPr>
        <p:spPr>
          <a:xfrm>
            <a:off x="457200" y="1371600"/>
            <a:ext cx="8229600" cy="4876800"/>
          </a:xfrm>
        </p:spPr>
        <p:txBody>
          <a:bodyPr>
            <a:normAutofit/>
          </a:bodyPr>
          <a:lstStyle>
            <a:lvl1pPr>
              <a:defRPr sz="3600" b="0" baseline="0">
                <a:solidFill>
                  <a:srgbClr val="9900FF"/>
                </a:solidFill>
                <a:latin typeface="Verdana" panose="020B0604030504040204" pitchFamily="34" charset="0"/>
                <a:ea typeface="Verdana" panose="020B0604030504040204" pitchFamily="34" charset="0"/>
                <a:cs typeface="Verdana" panose="020B0604030504040204" pitchFamily="34" charset="0"/>
              </a:defRPr>
            </a:lvl1pPr>
            <a:lvl2pPr marL="914400" indent="-457200">
              <a:buClr>
                <a:srgbClr val="FF9900"/>
              </a:buClr>
              <a:buFont typeface="+mj-lt"/>
              <a:buAutoNum type="arabicPeriod"/>
              <a:defRPr sz="3200"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sz="2800"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sz="2400"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sz="2400"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itle 1"/>
          <p:cNvSpPr>
            <a:spLocks noGrp="1"/>
          </p:cNvSpPr>
          <p:nvPr>
            <p:ph type="title" hasCustomPrompt="1"/>
          </p:nvPr>
        </p:nvSpPr>
        <p:spPr>
          <a:xfrm>
            <a:off x="457200" y="228600"/>
            <a:ext cx="5029200" cy="1143000"/>
          </a:xfrm>
        </p:spPr>
        <p:txBody>
          <a:bodyPr>
            <a:noAutofit/>
          </a:bodyPr>
          <a:lstStyle>
            <a:lvl1pPr algn="l">
              <a:defRPr sz="4400" b="1" baseline="0">
                <a:solidFill>
                  <a:srgbClr val="FF9900"/>
                </a:solidFill>
                <a:latin typeface="Verdana" panose="020B0604030504040204" pitchFamily="34" charset="0"/>
                <a:ea typeface="Verdana" panose="020B0604030504040204" pitchFamily="34" charset="0"/>
                <a:cs typeface="Verdana" panose="020B0604030504040204" pitchFamily="34" charset="0"/>
              </a:defRPr>
            </a:lvl1pPr>
          </a:lstStyle>
          <a:p>
            <a:r>
              <a:rPr lang="en-US" dirty="0" smtClean="0"/>
              <a:t>EXAMPLE</a:t>
            </a:r>
            <a:endParaRPr lang="en-US" dirty="0"/>
          </a:p>
        </p:txBody>
      </p:sp>
    </p:spTree>
    <p:extLst>
      <p:ext uri="{BB962C8B-B14F-4D97-AF65-F5344CB8AC3E}">
        <p14:creationId xmlns:p14="http://schemas.microsoft.com/office/powerpoint/2010/main" val="24346109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_IT's_Personal">
    <p:spTree>
      <p:nvGrpSpPr>
        <p:cNvPr id="1" name=""/>
        <p:cNvGrpSpPr/>
        <p:nvPr/>
      </p:nvGrpSpPr>
      <p:grpSpPr>
        <a:xfrm>
          <a:off x="0" y="0"/>
          <a:ext cx="0" cy="0"/>
          <a:chOff x="0" y="0"/>
          <a:chExt cx="0" cy="0"/>
        </a:xfrm>
      </p:grpSpPr>
      <p:sp>
        <p:nvSpPr>
          <p:cNvPr id="4" name="Rectangle 3"/>
          <p:cNvSpPr/>
          <p:nvPr userDrawn="1"/>
        </p:nvSpPr>
        <p:spPr>
          <a:xfrm>
            <a:off x="0" y="2057400"/>
            <a:ext cx="9144000" cy="42672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a:off x="6781800" y="6362700"/>
            <a:ext cx="2362200" cy="342900"/>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457200" y="3200400"/>
            <a:ext cx="7772400" cy="2743200"/>
          </a:xfrm>
        </p:spPr>
        <p:txBody>
          <a:bodyPr>
            <a:normAutofit/>
          </a:bodyPr>
          <a:lstStyle>
            <a:lvl1pPr marL="0" indent="0" algn="l">
              <a:spcBef>
                <a:spcPts val="600"/>
              </a:spcBef>
              <a:spcAft>
                <a:spcPts val="600"/>
              </a:spcAft>
              <a:buNone/>
              <a:defRPr sz="540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sp>
        <p:nvSpPr>
          <p:cNvPr id="25" name="Text Placeholder 24"/>
          <p:cNvSpPr>
            <a:spLocks noGrp="1"/>
          </p:cNvSpPr>
          <p:nvPr>
            <p:ph type="body" sz="quarter" idx="15" hasCustomPrompt="1"/>
          </p:nvPr>
        </p:nvSpPr>
        <p:spPr>
          <a:xfrm>
            <a:off x="1295400" y="1219200"/>
            <a:ext cx="7391400" cy="990600"/>
          </a:xfrm>
        </p:spPr>
        <p:txBody>
          <a:bodyPr>
            <a:normAutofit/>
          </a:bodyPr>
          <a:lstStyle>
            <a:lvl1pPr marL="0" indent="0">
              <a:buNone/>
              <a:defRPr sz="5400" b="0" i="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smtClean="0"/>
              <a:t>’S PERSONAL:</a:t>
            </a:r>
            <a:endParaRPr lang="en-US" dirty="0"/>
          </a:p>
        </p:txBody>
      </p:sp>
      <p:cxnSp>
        <p:nvCxnSpPr>
          <p:cNvPr id="15" name="Straight Connector 14"/>
          <p:cNvCxnSpPr/>
          <p:nvPr userDrawn="1"/>
        </p:nvCxnSpPr>
        <p:spPr>
          <a:xfrm>
            <a:off x="0" y="20574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userDrawn="1"/>
        </p:nvGrpSpPr>
        <p:grpSpPr>
          <a:xfrm>
            <a:off x="609600" y="888704"/>
            <a:ext cx="923260" cy="1473496"/>
            <a:chOff x="495300" y="888704"/>
            <a:chExt cx="923260" cy="1473496"/>
          </a:xfrm>
          <a:effectLst>
            <a:outerShdw blurRad="76200" dist="88900" dir="4620000" sx="109000" sy="109000" algn="ctr" rotWithShape="0">
              <a:schemeClr val="bg1">
                <a:lumMod val="65000"/>
                <a:alpha val="19000"/>
              </a:schemeClr>
            </a:outerShdw>
          </a:effectLst>
        </p:grpSpPr>
        <p:sp>
          <p:nvSpPr>
            <p:cNvPr id="5" name="Rectangle 4"/>
            <p:cNvSpPr/>
            <p:nvPr userDrawn="1"/>
          </p:nvSpPr>
          <p:spPr>
            <a:xfrm>
              <a:off x="838200" y="1008888"/>
              <a:ext cx="246888" cy="1353312"/>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95300" y="1219200"/>
              <a:ext cx="246888" cy="1143000"/>
            </a:xfrm>
            <a:prstGeom prst="rect">
              <a:avLst/>
            </a:prstGeom>
            <a:solidFill>
              <a:srgbClr val="99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rot="5400000">
              <a:off x="847060" y="545804"/>
              <a:ext cx="228600" cy="914400"/>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4210829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h_Outline">
    <p:spTree>
      <p:nvGrpSpPr>
        <p:cNvPr id="1" name=""/>
        <p:cNvGrpSpPr/>
        <p:nvPr/>
      </p:nvGrpSpPr>
      <p:grpSpPr>
        <a:xfrm>
          <a:off x="0" y="0"/>
          <a:ext cx="0" cy="0"/>
          <a:chOff x="0" y="0"/>
          <a:chExt cx="0" cy="0"/>
        </a:xfrm>
      </p:grpSpPr>
      <p:sp>
        <p:nvSpPr>
          <p:cNvPr id="8" name="Rectangle 7"/>
          <p:cNvSpPr/>
          <p:nvPr userDrawn="1"/>
        </p:nvSpPr>
        <p:spPr>
          <a:xfrm>
            <a:off x="6781800" y="6362700"/>
            <a:ext cx="2362200" cy="342900"/>
          </a:xfrm>
          <a:prstGeom prst="rect">
            <a:avLst/>
          </a:prstGeom>
          <a:solidFill>
            <a:srgbClr val="00C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57200" y="228600"/>
            <a:ext cx="8229600" cy="1143000"/>
          </a:xfrm>
        </p:spPr>
        <p:txBody>
          <a:bodyPr>
            <a:noAutofit/>
          </a:bodyPr>
          <a:lstStyle>
            <a:lvl1pPr algn="l">
              <a:defRPr sz="4400" b="0" baseline="0">
                <a:solidFill>
                  <a:srgbClr val="00CCFF"/>
                </a:solidFill>
                <a:latin typeface="Verdana" panose="020B0604030504040204" pitchFamily="34" charset="0"/>
                <a:ea typeface="Verdana" panose="020B0604030504040204" pitchFamily="34" charset="0"/>
                <a:cs typeface="Verdana" panose="020B0604030504040204" pitchFamily="34" charset="0"/>
              </a:defRPr>
            </a:lvl1pPr>
          </a:lstStyle>
          <a:p>
            <a:r>
              <a:rPr lang="en-US" dirty="0" smtClean="0"/>
              <a:t>CHAPTER OUTLINE</a:t>
            </a:r>
            <a:endParaRPr lang="en-US" dirty="0"/>
          </a:p>
        </p:txBody>
      </p:sp>
      <p:sp>
        <p:nvSpPr>
          <p:cNvPr id="3" name="Content Placeholder 2"/>
          <p:cNvSpPr>
            <a:spLocks noGrp="1"/>
          </p:cNvSpPr>
          <p:nvPr>
            <p:ph idx="1"/>
          </p:nvPr>
        </p:nvSpPr>
        <p:spPr>
          <a:xfrm>
            <a:off x="457200" y="1371600"/>
            <a:ext cx="8229600" cy="4754563"/>
          </a:xfrm>
        </p:spPr>
        <p:txBody>
          <a:bodyPr/>
          <a:lstStyle>
            <a:lvl1pPr marL="514350" indent="-514350">
              <a:buClr>
                <a:srgbClr val="00B0F0"/>
              </a:buClr>
              <a:buSzPct val="100000"/>
              <a:buFont typeface="+mj-lt"/>
              <a:buAutoNum type="arabicPeriod"/>
              <a:defRPr baseline="0">
                <a:latin typeface="Verdana" panose="020B0604030504040204" pitchFamily="34" charset="0"/>
                <a:ea typeface="Verdana" panose="020B0604030504040204" pitchFamily="34" charset="0"/>
                <a:cs typeface="Verdana" panose="020B0604030504040204" pitchFamily="34"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r>
              <a:rPr lang="en-US" dirty="0" smtClean="0"/>
              <a:t>Click to edit Master text styles</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cxnSp>
        <p:nvCxnSpPr>
          <p:cNvPr id="10" name="Straight Connector 9"/>
          <p:cNvCxnSpPr/>
          <p:nvPr userDrawn="1"/>
        </p:nvCxnSpPr>
        <p:spPr>
          <a:xfrm>
            <a:off x="609600" y="6324600"/>
            <a:ext cx="8534400" cy="0"/>
          </a:xfrm>
          <a:prstGeom prst="line">
            <a:avLst/>
          </a:prstGeom>
          <a:ln w="254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0" y="304800"/>
            <a:ext cx="8534400" cy="0"/>
          </a:xfrm>
          <a:prstGeom prst="line">
            <a:avLst/>
          </a:prstGeom>
          <a:ln w="254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483928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_Learning_Obj">
    <p:spTree>
      <p:nvGrpSpPr>
        <p:cNvPr id="1" name=""/>
        <p:cNvGrpSpPr/>
        <p:nvPr/>
      </p:nvGrpSpPr>
      <p:grpSpPr>
        <a:xfrm>
          <a:off x="0" y="0"/>
          <a:ext cx="0" cy="0"/>
          <a:chOff x="0" y="0"/>
          <a:chExt cx="0" cy="0"/>
        </a:xfrm>
      </p:grpSpPr>
      <p:sp>
        <p:nvSpPr>
          <p:cNvPr id="8" name="Rectangle 7"/>
          <p:cNvSpPr/>
          <p:nvPr userDrawn="1"/>
        </p:nvSpPr>
        <p:spPr>
          <a:xfrm>
            <a:off x="6781800" y="6362700"/>
            <a:ext cx="2362200" cy="34290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57200" y="1600200"/>
            <a:ext cx="8229600" cy="4525963"/>
          </a:xfrm>
        </p:spPr>
        <p:txBody>
          <a:bodyPr/>
          <a:lstStyle>
            <a:lvl1pPr marL="514350" indent="-514350">
              <a:buClr>
                <a:srgbClr val="FF9900"/>
              </a:buClr>
              <a:buSzPct val="100000"/>
              <a:buFont typeface="+mj-lt"/>
              <a:buAutoNum type="arabicPeriod"/>
              <a:defRPr baseline="0">
                <a:latin typeface="Times New Roman" panose="02020603050405020304" pitchFamily="18" charset="0"/>
                <a:ea typeface="Verdana" panose="020B0604030504040204" pitchFamily="34" charset="0"/>
                <a:cs typeface="Times New Roman" panose="02020603050405020304"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r>
              <a:rPr lang="en-US" dirty="0" smtClean="0"/>
              <a:t>Click to edit Master text styles</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cxnSp>
        <p:nvCxnSpPr>
          <p:cNvPr id="10" name="Straight Connector 9"/>
          <p:cNvCxnSpPr/>
          <p:nvPr userDrawn="1"/>
        </p:nvCxnSpPr>
        <p:spPr>
          <a:xfrm>
            <a:off x="609600" y="6324600"/>
            <a:ext cx="8534400" cy="0"/>
          </a:xfrm>
          <a:prstGeom prst="line">
            <a:avLst/>
          </a:prstGeom>
          <a:ln w="254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0" y="304800"/>
            <a:ext cx="8534400" cy="0"/>
          </a:xfrm>
          <a:prstGeom prst="line">
            <a:avLst/>
          </a:prstGeom>
          <a:ln w="254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Subtitle 2"/>
          <p:cNvSpPr>
            <a:spLocks noGrp="1"/>
          </p:cNvSpPr>
          <p:nvPr>
            <p:ph type="subTitle" idx="13" hasCustomPrompt="1"/>
          </p:nvPr>
        </p:nvSpPr>
        <p:spPr>
          <a:xfrm>
            <a:off x="457200" y="533400"/>
            <a:ext cx="8686800" cy="1066800"/>
          </a:xfrm>
        </p:spPr>
        <p:txBody>
          <a:bodyPr>
            <a:normAutofit/>
          </a:bodyPr>
          <a:lstStyle>
            <a:lvl1pPr marL="0" indent="0" algn="l">
              <a:lnSpc>
                <a:spcPts val="6800"/>
              </a:lnSpc>
              <a:spcBef>
                <a:spcPts val="600"/>
              </a:spcBef>
              <a:spcAft>
                <a:spcPts val="600"/>
              </a:spcAft>
              <a:buNone/>
              <a:defRPr sz="4400" baseline="0">
                <a:solidFill>
                  <a:srgbClr val="FF9900"/>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LEARNING OBJECTIVES</a:t>
            </a:r>
            <a:endParaRPr lang="en-US" dirty="0"/>
          </a:p>
        </p:txBody>
      </p:sp>
      <p:sp>
        <p:nvSpPr>
          <p:cNvPr id="11" name="Subtitle 2"/>
          <p:cNvSpPr txBox="1">
            <a:spLocks/>
          </p:cNvSpPr>
          <p:nvPr userDrawn="1"/>
        </p:nvSpPr>
        <p:spPr>
          <a:xfrm>
            <a:off x="7263063" y="533400"/>
            <a:ext cx="1652337" cy="1066800"/>
          </a:xfrm>
          <a:prstGeom prst="rect">
            <a:avLst/>
          </a:prstGeom>
        </p:spPr>
        <p:txBody>
          <a:bodyPr vert="horz" lIns="91440" tIns="45720" rIns="91440" bIns="45720" rtlCol="0">
            <a:normAutofit/>
          </a:bodyPr>
          <a:lstStyle>
            <a:lvl1pPr marL="0" indent="0" algn="l" defTabSz="914400" rtl="0" eaLnBrk="1" latinLnBrk="0" hangingPunct="1">
              <a:lnSpc>
                <a:spcPts val="6800"/>
              </a:lnSpc>
              <a:spcBef>
                <a:spcPts val="600"/>
              </a:spcBef>
              <a:spcAft>
                <a:spcPts val="600"/>
              </a:spcAft>
              <a:buFont typeface="Arial" pitchFamily="34" charset="0"/>
              <a:buNone/>
              <a:defRPr sz="4400" kern="1200" baseline="0">
                <a:solidFill>
                  <a:srgbClr val="FFC000"/>
                </a:solidFill>
                <a:latin typeface="Verdana" panose="020B0604030504040204" pitchFamily="34" charset="0"/>
                <a:ea typeface="Verdana" panose="020B0604030504040204" pitchFamily="34" charset="0"/>
                <a:cs typeface="Verdana" panose="020B0604030504040204" pitchFamily="34" charset="0"/>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solidFill>
                  <a:schemeClr val="tx2">
                    <a:lumMod val="60000"/>
                    <a:lumOff val="40000"/>
                  </a:schemeClr>
                </a:solidFill>
              </a:rPr>
              <a:t>&gt;&gt;&gt;</a:t>
            </a:r>
            <a:endParaRPr lang="en-US" dirty="0">
              <a:solidFill>
                <a:schemeClr val="tx2">
                  <a:lumMod val="60000"/>
                  <a:lumOff val="40000"/>
                </a:schemeClr>
              </a:solidFill>
            </a:endParaRPr>
          </a:p>
        </p:txBody>
      </p:sp>
    </p:spTree>
    <p:extLst>
      <p:ext uri="{BB962C8B-B14F-4D97-AF65-F5344CB8AC3E}">
        <p14:creationId xmlns:p14="http://schemas.microsoft.com/office/powerpoint/2010/main" val="405939335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pening Case">
    <p:spTree>
      <p:nvGrpSpPr>
        <p:cNvPr id="1" name=""/>
        <p:cNvGrpSpPr/>
        <p:nvPr/>
      </p:nvGrpSpPr>
      <p:grpSpPr>
        <a:xfrm>
          <a:off x="0" y="0"/>
          <a:ext cx="0" cy="0"/>
          <a:chOff x="0" y="0"/>
          <a:chExt cx="0" cy="0"/>
        </a:xfrm>
      </p:grpSpPr>
      <p:cxnSp>
        <p:nvCxnSpPr>
          <p:cNvPr id="8" name="Straight Connector 7"/>
          <p:cNvCxnSpPr/>
          <p:nvPr userDrawn="1"/>
        </p:nvCxnSpPr>
        <p:spPr>
          <a:xfrm>
            <a:off x="0" y="6477000"/>
            <a:ext cx="86868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Rectangle 8"/>
          <p:cNvSpPr/>
          <p:nvPr userDrawn="1"/>
        </p:nvSpPr>
        <p:spPr>
          <a:xfrm>
            <a:off x="8382000" y="5715000"/>
            <a:ext cx="304800" cy="762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userDrawn="1"/>
        </p:nvCxnSpPr>
        <p:spPr>
          <a:xfrm>
            <a:off x="609600" y="12192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2"/>
          </p:nvPr>
        </p:nvSpPr>
        <p:spPr>
          <a:xfrm>
            <a:off x="6553200" y="6119896"/>
            <a:ext cx="2133600" cy="365125"/>
          </a:xfrm>
        </p:spPr>
        <p:txBody>
          <a:bodyPr/>
          <a:lstStyle/>
          <a:p>
            <a:fld id="{AC392DC9-9688-4E44-A90B-C333AD8FEA09}" type="slidenum">
              <a:rPr lang="en-US" smtClean="0"/>
              <a:t>‹#›</a:t>
            </a:fld>
            <a:endParaRPr lang="en-US"/>
          </a:p>
        </p:txBody>
      </p:sp>
      <p:sp>
        <p:nvSpPr>
          <p:cNvPr id="7" name="Text Placeholder 6"/>
          <p:cNvSpPr>
            <a:spLocks noGrp="1"/>
          </p:cNvSpPr>
          <p:nvPr>
            <p:ph type="body" sz="quarter" idx="13"/>
          </p:nvPr>
        </p:nvSpPr>
        <p:spPr>
          <a:xfrm>
            <a:off x="457200" y="1371600"/>
            <a:ext cx="8229600" cy="4876800"/>
          </a:xfrm>
        </p:spPr>
        <p:txBody>
          <a:bodyPr>
            <a:normAutofit/>
          </a:bodyPr>
          <a:lstStyle>
            <a:lvl1pPr>
              <a:defRPr sz="3200" b="1" baseline="0">
                <a:latin typeface="Verdana" panose="020B0604030504040204" pitchFamily="34" charset="0"/>
                <a:ea typeface="Verdana" panose="020B0604030504040204" pitchFamily="34" charset="0"/>
                <a:cs typeface="Verdana" panose="020B0604030504040204" pitchFamily="34" charset="0"/>
              </a:defRPr>
            </a:lvl1pPr>
            <a:lvl2pPr marL="914400" indent="-457200">
              <a:buClr>
                <a:schemeClr val="accent1">
                  <a:lumMod val="75000"/>
                </a:schemeClr>
              </a:buClr>
              <a:buFont typeface="+mj-lt"/>
              <a:buAutoNum type="arabicPeriod"/>
              <a:defRPr sz="2400"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sz="2000"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sz="1800"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sz="1800"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itle 1"/>
          <p:cNvSpPr>
            <a:spLocks noGrp="1"/>
          </p:cNvSpPr>
          <p:nvPr>
            <p:ph type="title" hasCustomPrompt="1"/>
          </p:nvPr>
        </p:nvSpPr>
        <p:spPr>
          <a:xfrm>
            <a:off x="3276600" y="228600"/>
            <a:ext cx="2209800" cy="1143000"/>
          </a:xfrm>
        </p:spPr>
        <p:txBody>
          <a:bodyPr>
            <a:noAutofit/>
          </a:bodyPr>
          <a:lstStyle>
            <a:lvl1pPr algn="l">
              <a:defRPr sz="4400" b="1" baseline="0">
                <a:solidFill>
                  <a:schemeClr val="accent1">
                    <a:lumMod val="75000"/>
                  </a:schemeClr>
                </a:solidFill>
                <a:latin typeface="Verdana" panose="020B0604030504040204" pitchFamily="34" charset="0"/>
                <a:ea typeface="Verdana" panose="020B0604030504040204" pitchFamily="34" charset="0"/>
                <a:cs typeface="Verdana" panose="020B0604030504040204" pitchFamily="34" charset="0"/>
              </a:defRPr>
            </a:lvl1pPr>
          </a:lstStyle>
          <a:p>
            <a:r>
              <a:rPr lang="en-US" dirty="0" smtClean="0"/>
              <a:t>CASE</a:t>
            </a:r>
            <a:endParaRPr lang="en-US" dirty="0"/>
          </a:p>
        </p:txBody>
      </p:sp>
      <p:sp>
        <p:nvSpPr>
          <p:cNvPr id="14" name="Title 1"/>
          <p:cNvSpPr txBox="1">
            <a:spLocks/>
          </p:cNvSpPr>
          <p:nvPr userDrawn="1"/>
        </p:nvSpPr>
        <p:spPr>
          <a:xfrm>
            <a:off x="457200" y="228600"/>
            <a:ext cx="3276600"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400" b="1" kern="1200" baseline="0">
                <a:solidFill>
                  <a:srgbClr val="00CCFF"/>
                </a:solidFill>
                <a:latin typeface="Verdana" panose="020B0604030504040204" pitchFamily="34" charset="0"/>
                <a:ea typeface="Verdana" panose="020B0604030504040204" pitchFamily="34" charset="0"/>
                <a:cs typeface="Verdana" panose="020B0604030504040204" pitchFamily="34" charset="0"/>
              </a:defRPr>
            </a:lvl1pPr>
          </a:lstStyle>
          <a:p>
            <a:r>
              <a:rPr lang="en-US" b="0" dirty="0" smtClean="0">
                <a:solidFill>
                  <a:schemeClr val="accent1">
                    <a:lumMod val="75000"/>
                  </a:schemeClr>
                </a:solidFill>
              </a:rPr>
              <a:t>OPENING</a:t>
            </a:r>
            <a:endParaRPr lang="en-US" b="0" dirty="0">
              <a:solidFill>
                <a:schemeClr val="accent1">
                  <a:lumMod val="75000"/>
                </a:schemeClr>
              </a:solidFill>
            </a:endParaRPr>
          </a:p>
        </p:txBody>
      </p:sp>
      <p:sp>
        <p:nvSpPr>
          <p:cNvPr id="15" name="Title 1"/>
          <p:cNvSpPr txBox="1">
            <a:spLocks/>
          </p:cNvSpPr>
          <p:nvPr userDrawn="1"/>
        </p:nvSpPr>
        <p:spPr>
          <a:xfrm>
            <a:off x="5181600" y="228600"/>
            <a:ext cx="2438400"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400" b="1" kern="1200" baseline="0">
                <a:solidFill>
                  <a:srgbClr val="00CCFF"/>
                </a:solidFill>
                <a:latin typeface="Verdana" panose="020B0604030504040204" pitchFamily="34" charset="0"/>
                <a:ea typeface="Verdana" panose="020B0604030504040204" pitchFamily="34" charset="0"/>
                <a:cs typeface="Verdana" panose="020B0604030504040204" pitchFamily="34" charset="0"/>
              </a:defRPr>
            </a:lvl1pPr>
          </a:lstStyle>
          <a:p>
            <a:r>
              <a:rPr lang="en-US" dirty="0" smtClean="0">
                <a:solidFill>
                  <a:srgbClr val="6600CC"/>
                </a:solidFill>
              </a:rPr>
              <a:t>&gt;</a:t>
            </a:r>
            <a:endParaRPr lang="en-US" dirty="0">
              <a:solidFill>
                <a:srgbClr val="6600CC"/>
              </a:solidFill>
            </a:endParaRPr>
          </a:p>
        </p:txBody>
      </p:sp>
    </p:spTree>
    <p:extLst>
      <p:ext uri="{BB962C8B-B14F-4D97-AF65-F5344CB8AC3E}">
        <p14:creationId xmlns:p14="http://schemas.microsoft.com/office/powerpoint/2010/main" val="3856188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ts_about_bus">
    <p:spTree>
      <p:nvGrpSpPr>
        <p:cNvPr id="1" name=""/>
        <p:cNvGrpSpPr/>
        <p:nvPr/>
      </p:nvGrpSpPr>
      <p:grpSpPr>
        <a:xfrm>
          <a:off x="0" y="0"/>
          <a:ext cx="0" cy="0"/>
          <a:chOff x="0" y="0"/>
          <a:chExt cx="0" cy="0"/>
        </a:xfrm>
      </p:grpSpPr>
      <p:sp>
        <p:nvSpPr>
          <p:cNvPr id="4" name="Rectangle 3"/>
          <p:cNvSpPr/>
          <p:nvPr userDrawn="1"/>
        </p:nvSpPr>
        <p:spPr>
          <a:xfrm>
            <a:off x="0" y="1397296"/>
            <a:ext cx="9144000" cy="4927304"/>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a:off x="6781800" y="6362700"/>
            <a:ext cx="2362200" cy="342900"/>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sp>
        <p:nvSpPr>
          <p:cNvPr id="25" name="Text Placeholder 24"/>
          <p:cNvSpPr>
            <a:spLocks noGrp="1"/>
          </p:cNvSpPr>
          <p:nvPr>
            <p:ph type="body" sz="quarter" idx="15" hasCustomPrompt="1"/>
          </p:nvPr>
        </p:nvSpPr>
        <p:spPr>
          <a:xfrm>
            <a:off x="1295400" y="635296"/>
            <a:ext cx="7772400" cy="990600"/>
          </a:xfrm>
        </p:spPr>
        <p:txBody>
          <a:bodyPr>
            <a:normAutofit/>
          </a:bodyPr>
          <a:lstStyle>
            <a:lvl1pPr marL="0" indent="0">
              <a:buNone/>
              <a:defRPr sz="4400" b="0" i="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smtClean="0"/>
              <a:t>’S ABOUT BUSINESS  0.0</a:t>
            </a:r>
            <a:endParaRPr lang="en-US" dirty="0"/>
          </a:p>
        </p:txBody>
      </p:sp>
      <p:cxnSp>
        <p:nvCxnSpPr>
          <p:cNvPr id="15" name="Straight Connector 14"/>
          <p:cNvCxnSpPr/>
          <p:nvPr userDrawn="1"/>
        </p:nvCxnSpPr>
        <p:spPr>
          <a:xfrm>
            <a:off x="0" y="1397296"/>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userDrawn="1"/>
        </p:nvGrpSpPr>
        <p:grpSpPr>
          <a:xfrm>
            <a:off x="609600" y="228600"/>
            <a:ext cx="923260" cy="1473496"/>
            <a:chOff x="495300" y="888704"/>
            <a:chExt cx="923260" cy="1473496"/>
          </a:xfrm>
          <a:effectLst>
            <a:outerShdw blurRad="76200" dist="88900" dir="4620000" sx="109000" sy="109000" algn="ctr" rotWithShape="0">
              <a:schemeClr val="bg1">
                <a:lumMod val="65000"/>
                <a:alpha val="19000"/>
              </a:schemeClr>
            </a:outerShdw>
          </a:effectLst>
        </p:grpSpPr>
        <p:sp>
          <p:nvSpPr>
            <p:cNvPr id="5" name="Rectangle 4"/>
            <p:cNvSpPr/>
            <p:nvPr userDrawn="1"/>
          </p:nvSpPr>
          <p:spPr>
            <a:xfrm>
              <a:off x="838200" y="1008888"/>
              <a:ext cx="246888" cy="1353312"/>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95300" y="1219200"/>
              <a:ext cx="246888" cy="1143000"/>
            </a:xfrm>
            <a:prstGeom prst="rect">
              <a:avLst/>
            </a:prstGeom>
            <a:solidFill>
              <a:srgbClr val="99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rot="5400000">
              <a:off x="847060" y="545804"/>
              <a:ext cx="228600" cy="914400"/>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Content Placeholder 20"/>
          <p:cNvSpPr>
            <a:spLocks noGrp="1"/>
          </p:cNvSpPr>
          <p:nvPr>
            <p:ph sz="quarter" idx="16"/>
          </p:nvPr>
        </p:nvSpPr>
        <p:spPr>
          <a:xfrm>
            <a:off x="609600" y="1828800"/>
            <a:ext cx="8001000" cy="4419600"/>
          </a:xfrm>
        </p:spPr>
        <p:txBody>
          <a:bodyPr/>
          <a:lstStyle>
            <a:lvl1pPr>
              <a:defRPr sz="3200" b="1"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71550" indent="-514350">
              <a:buClr>
                <a:srgbClr val="0000CC"/>
              </a:buClr>
              <a:buFont typeface="+mj-lt"/>
              <a:buAutoNum type="arabicPeriod"/>
              <a:defRPr sz="2400"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sz="2000"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sz="1800"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sz="1800"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13859488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opic Level2">
    <p:spTree>
      <p:nvGrpSpPr>
        <p:cNvPr id="1" name=""/>
        <p:cNvGrpSpPr/>
        <p:nvPr/>
      </p:nvGrpSpPr>
      <p:grpSpPr>
        <a:xfrm>
          <a:off x="0" y="0"/>
          <a:ext cx="0" cy="0"/>
          <a:chOff x="0" y="0"/>
          <a:chExt cx="0" cy="0"/>
        </a:xfrm>
      </p:grpSpPr>
      <p:sp>
        <p:nvSpPr>
          <p:cNvPr id="13" name="Rectangle 12"/>
          <p:cNvSpPr/>
          <p:nvPr userDrawn="1"/>
        </p:nvSpPr>
        <p:spPr>
          <a:xfrm>
            <a:off x="0" y="1905000"/>
            <a:ext cx="9144000" cy="44196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a:off x="6781800" y="6362700"/>
            <a:ext cx="2362200" cy="3429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2057400" y="304800"/>
            <a:ext cx="6553199" cy="1676400"/>
          </a:xfrm>
        </p:spPr>
        <p:txBody>
          <a:bodyPr>
            <a:normAutofit/>
          </a:bodyPr>
          <a:lstStyle>
            <a:lvl1pPr marL="0" indent="0" algn="l">
              <a:spcBef>
                <a:spcPts val="600"/>
              </a:spcBef>
              <a:spcAft>
                <a:spcPts val="600"/>
              </a:spcAft>
              <a:buNone/>
              <a:defRPr sz="4400" baseline="0">
                <a:solidFill>
                  <a:srgbClr val="FF9900"/>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sp>
        <p:nvSpPr>
          <p:cNvPr id="10" name="Text Placeholder 9"/>
          <p:cNvSpPr>
            <a:spLocks noGrp="1"/>
          </p:cNvSpPr>
          <p:nvPr>
            <p:ph type="body" sz="quarter" idx="14" hasCustomPrompt="1"/>
          </p:nvPr>
        </p:nvSpPr>
        <p:spPr>
          <a:xfrm>
            <a:off x="76200" y="0"/>
            <a:ext cx="1981200" cy="1524000"/>
          </a:xfrm>
        </p:spPr>
        <p:txBody>
          <a:bodyPr>
            <a:noAutofit/>
          </a:bodyPr>
          <a:lstStyle>
            <a:lvl1pPr marL="0" indent="0" algn="ctr">
              <a:buNone/>
              <a:defRPr sz="7200" baseline="0">
                <a:solidFill>
                  <a:schemeClr val="bg1">
                    <a:lumMod val="50000"/>
                  </a:schemeClr>
                </a:solidFill>
                <a:latin typeface="Century Gothic" pitchFamily="34" charset="0"/>
              </a:defRPr>
            </a:lvl1pPr>
            <a:lvl2pPr marL="457200" indent="0">
              <a:buNone/>
              <a:defRPr sz="7200" baseline="0">
                <a:latin typeface="Century Gothic" pitchFamily="34" charset="0"/>
              </a:defRPr>
            </a:lvl2pPr>
            <a:lvl3pPr marL="914400" indent="0">
              <a:buNone/>
              <a:defRPr sz="7200" baseline="0">
                <a:latin typeface="Century Gothic" pitchFamily="34" charset="0"/>
              </a:defRPr>
            </a:lvl3pPr>
            <a:lvl4pPr marL="1371600" indent="0">
              <a:buNone/>
              <a:defRPr sz="7200" baseline="0">
                <a:latin typeface="Century Gothic" pitchFamily="34" charset="0"/>
              </a:defRPr>
            </a:lvl4pPr>
            <a:lvl5pPr marL="1828800" indent="0">
              <a:buNone/>
              <a:defRPr sz="7200" baseline="0">
                <a:latin typeface="Century Gothic" pitchFamily="34" charset="0"/>
              </a:defRPr>
            </a:lvl5pPr>
          </a:lstStyle>
          <a:p>
            <a:pPr lvl="0"/>
            <a:r>
              <a:rPr lang="en-US" dirty="0" smtClean="0"/>
              <a:t>0.0</a:t>
            </a:r>
            <a:endParaRPr lang="en-US" dirty="0"/>
          </a:p>
        </p:txBody>
      </p:sp>
      <p:sp>
        <p:nvSpPr>
          <p:cNvPr id="21" name="Content Placeholder 20"/>
          <p:cNvSpPr>
            <a:spLocks noGrp="1"/>
          </p:cNvSpPr>
          <p:nvPr>
            <p:ph sz="quarter" idx="15"/>
          </p:nvPr>
        </p:nvSpPr>
        <p:spPr>
          <a:xfrm>
            <a:off x="1066800" y="2438400"/>
            <a:ext cx="7543800" cy="3810000"/>
          </a:xfrm>
        </p:spPr>
        <p:txBody>
          <a:bodyPr/>
          <a:lstStyle>
            <a:lvl1pPr>
              <a:defRPr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1" name="Straight Connector 10"/>
          <p:cNvCxnSpPr/>
          <p:nvPr userDrawn="1"/>
        </p:nvCxnSpPr>
        <p:spPr>
          <a:xfrm>
            <a:off x="0" y="19050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945643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Slidezaxcv">
    <p:spTree>
      <p:nvGrpSpPr>
        <p:cNvPr id="1" name=""/>
        <p:cNvGrpSpPr/>
        <p:nvPr/>
      </p:nvGrpSpPr>
      <p:grpSpPr>
        <a:xfrm>
          <a:off x="0" y="0"/>
          <a:ext cx="0" cy="0"/>
          <a:chOff x="0" y="0"/>
          <a:chExt cx="0" cy="0"/>
        </a:xfrm>
      </p:grpSpPr>
      <p:cxnSp>
        <p:nvCxnSpPr>
          <p:cNvPr id="19" name="Straight Connector 18"/>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0" name="Rectangle 19"/>
          <p:cNvSpPr/>
          <p:nvPr userDrawn="1"/>
        </p:nvSpPr>
        <p:spPr>
          <a:xfrm>
            <a:off x="6781800" y="6362700"/>
            <a:ext cx="2362200" cy="342900"/>
          </a:xfrm>
          <a:prstGeom prst="rect">
            <a:avLst/>
          </a:prstGeom>
          <a:solidFill>
            <a:srgbClr val="660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ubtitle 2"/>
          <p:cNvSpPr>
            <a:spLocks noGrp="1"/>
          </p:cNvSpPr>
          <p:nvPr>
            <p:ph type="subTitle" idx="1"/>
          </p:nvPr>
        </p:nvSpPr>
        <p:spPr>
          <a:xfrm>
            <a:off x="457200" y="76200"/>
            <a:ext cx="8153399" cy="1371600"/>
          </a:xfrm>
        </p:spPr>
        <p:txBody>
          <a:bodyPr anchor="b" anchorCtr="0">
            <a:normAutofit/>
          </a:bodyPr>
          <a:lstStyle>
            <a:lvl1pPr marL="0" indent="0" algn="l">
              <a:spcBef>
                <a:spcPts val="600"/>
              </a:spcBef>
              <a:spcAft>
                <a:spcPts val="600"/>
              </a:spcAft>
              <a:buNone/>
              <a:defRPr sz="440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2" name="Slide Number Placeholder 5"/>
          <p:cNvSpPr>
            <a:spLocks noGrp="1"/>
          </p:cNvSpPr>
          <p:nvPr>
            <p:ph type="sldNum" sz="quarter" idx="12"/>
          </p:nvPr>
        </p:nvSpPr>
        <p:spPr>
          <a:xfrm>
            <a:off x="6553200" y="6356350"/>
            <a:ext cx="2133600" cy="365125"/>
          </a:xfrm>
        </p:spPr>
        <p:txBody>
          <a:bodyPr/>
          <a:lstStyle>
            <a:lvl1pPr>
              <a:defRPr>
                <a:solidFill>
                  <a:schemeClr val="bg1"/>
                </a:solidFill>
              </a:defRPr>
            </a:lvl1pPr>
          </a:lstStyle>
          <a:p>
            <a:fld id="{AC392DC9-9688-4E44-A90B-C333AD8FEA09}" type="slidenum">
              <a:rPr lang="en-US" smtClean="0"/>
              <a:pPr/>
              <a:t>‹#›</a:t>
            </a:fld>
            <a:endParaRPr lang="en-US" dirty="0"/>
          </a:p>
        </p:txBody>
      </p:sp>
      <p:sp>
        <p:nvSpPr>
          <p:cNvPr id="24" name="Content Placeholder 20"/>
          <p:cNvSpPr>
            <a:spLocks noGrp="1"/>
          </p:cNvSpPr>
          <p:nvPr>
            <p:ph sz="quarter" idx="15"/>
          </p:nvPr>
        </p:nvSpPr>
        <p:spPr>
          <a:xfrm>
            <a:off x="457200" y="1524000"/>
            <a:ext cx="8153400" cy="4724400"/>
          </a:xfrm>
        </p:spPr>
        <p:txBody>
          <a:bodyPr/>
          <a:lstStyle>
            <a:lvl1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5" name="Straight Connector 24"/>
          <p:cNvCxnSpPr/>
          <p:nvPr userDrawn="1"/>
        </p:nvCxnSpPr>
        <p:spPr>
          <a:xfrm>
            <a:off x="0" y="14478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704005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opic Level3">
    <p:spTree>
      <p:nvGrpSpPr>
        <p:cNvPr id="1" name=""/>
        <p:cNvGrpSpPr/>
        <p:nvPr/>
      </p:nvGrpSpPr>
      <p:grpSpPr>
        <a:xfrm>
          <a:off x="0" y="0"/>
          <a:ext cx="0" cy="0"/>
          <a:chOff x="0" y="0"/>
          <a:chExt cx="0" cy="0"/>
        </a:xfrm>
      </p:grpSpPr>
      <p:sp>
        <p:nvSpPr>
          <p:cNvPr id="26" name="Rectangle 25"/>
          <p:cNvSpPr/>
          <p:nvPr userDrawn="1"/>
        </p:nvSpPr>
        <p:spPr>
          <a:xfrm>
            <a:off x="0" y="1905000"/>
            <a:ext cx="9144000" cy="44196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0" name="Rectangle 19"/>
          <p:cNvSpPr/>
          <p:nvPr userDrawn="1"/>
        </p:nvSpPr>
        <p:spPr>
          <a:xfrm>
            <a:off x="6781800" y="6362700"/>
            <a:ext cx="2362200" cy="342900"/>
          </a:xfrm>
          <a:prstGeom prst="rect">
            <a:avLst/>
          </a:prstGeom>
          <a:solidFill>
            <a:srgbClr val="660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ubtitle 2"/>
          <p:cNvSpPr>
            <a:spLocks noGrp="1"/>
          </p:cNvSpPr>
          <p:nvPr>
            <p:ph type="subTitle" idx="1"/>
          </p:nvPr>
        </p:nvSpPr>
        <p:spPr>
          <a:xfrm>
            <a:off x="457200" y="76200"/>
            <a:ext cx="8153399" cy="1676400"/>
          </a:xfrm>
        </p:spPr>
        <p:txBody>
          <a:bodyPr anchor="b" anchorCtr="0">
            <a:normAutofit/>
          </a:bodyPr>
          <a:lstStyle>
            <a:lvl1pPr marL="0" indent="0" algn="l">
              <a:spcBef>
                <a:spcPts val="600"/>
              </a:spcBef>
              <a:spcAft>
                <a:spcPts val="600"/>
              </a:spcAft>
              <a:buNone/>
              <a:defRPr sz="440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2" name="Slide Number Placeholder 5"/>
          <p:cNvSpPr>
            <a:spLocks noGrp="1"/>
          </p:cNvSpPr>
          <p:nvPr>
            <p:ph type="sldNum" sz="quarter" idx="12"/>
          </p:nvPr>
        </p:nvSpPr>
        <p:spPr>
          <a:xfrm>
            <a:off x="6553200" y="6356350"/>
            <a:ext cx="2133600" cy="365125"/>
          </a:xfrm>
        </p:spPr>
        <p:txBody>
          <a:bodyPr/>
          <a:lstStyle>
            <a:lvl1pPr>
              <a:defRPr>
                <a:solidFill>
                  <a:schemeClr val="bg1"/>
                </a:solidFill>
              </a:defRPr>
            </a:lvl1pPr>
          </a:lstStyle>
          <a:p>
            <a:fld id="{AC392DC9-9688-4E44-A90B-C333AD8FEA09}" type="slidenum">
              <a:rPr lang="en-US" smtClean="0"/>
              <a:pPr/>
              <a:t>‹#›</a:t>
            </a:fld>
            <a:endParaRPr lang="en-US" dirty="0"/>
          </a:p>
        </p:txBody>
      </p:sp>
      <p:sp>
        <p:nvSpPr>
          <p:cNvPr id="24" name="Content Placeholder 20"/>
          <p:cNvSpPr>
            <a:spLocks noGrp="1"/>
          </p:cNvSpPr>
          <p:nvPr>
            <p:ph sz="quarter" idx="15"/>
          </p:nvPr>
        </p:nvSpPr>
        <p:spPr>
          <a:xfrm>
            <a:off x="609600" y="2286000"/>
            <a:ext cx="8001000" cy="3962400"/>
          </a:xfrm>
        </p:spPr>
        <p:txBody>
          <a:bodyPr/>
          <a:lstStyle>
            <a:lvl1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5" name="Straight Connector 24"/>
          <p:cNvCxnSpPr/>
          <p:nvPr userDrawn="1"/>
        </p:nvCxnSpPr>
        <p:spPr>
          <a:xfrm>
            <a:off x="0" y="19050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2035406"/>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opic Level4">
    <p:spTree>
      <p:nvGrpSpPr>
        <p:cNvPr id="1" name=""/>
        <p:cNvGrpSpPr/>
        <p:nvPr/>
      </p:nvGrpSpPr>
      <p:grpSpPr>
        <a:xfrm>
          <a:off x="0" y="0"/>
          <a:ext cx="0" cy="0"/>
          <a:chOff x="0" y="0"/>
          <a:chExt cx="0" cy="0"/>
        </a:xfrm>
      </p:grpSpPr>
      <p:sp>
        <p:nvSpPr>
          <p:cNvPr id="26" name="Rectangle 25"/>
          <p:cNvSpPr/>
          <p:nvPr userDrawn="1"/>
        </p:nvSpPr>
        <p:spPr>
          <a:xfrm>
            <a:off x="0" y="1905000"/>
            <a:ext cx="9144000" cy="44196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0" name="Rectangle 19"/>
          <p:cNvSpPr/>
          <p:nvPr userDrawn="1"/>
        </p:nvSpPr>
        <p:spPr>
          <a:xfrm>
            <a:off x="6781800" y="6362700"/>
            <a:ext cx="2362200" cy="342900"/>
          </a:xfrm>
          <a:prstGeom prst="rect">
            <a:avLst/>
          </a:prstGeom>
          <a:solidFill>
            <a:srgbClr val="99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ubtitle 2"/>
          <p:cNvSpPr>
            <a:spLocks noGrp="1"/>
          </p:cNvSpPr>
          <p:nvPr>
            <p:ph type="subTitle" idx="1"/>
          </p:nvPr>
        </p:nvSpPr>
        <p:spPr>
          <a:xfrm>
            <a:off x="457200" y="76200"/>
            <a:ext cx="8153399" cy="1676400"/>
          </a:xfrm>
        </p:spPr>
        <p:txBody>
          <a:bodyPr anchor="b" anchorCtr="0">
            <a:normAutofit/>
          </a:bodyPr>
          <a:lstStyle>
            <a:lvl1pPr marL="0" indent="0" algn="l">
              <a:spcBef>
                <a:spcPts val="600"/>
              </a:spcBef>
              <a:spcAft>
                <a:spcPts val="600"/>
              </a:spcAft>
              <a:buNone/>
              <a:defRPr sz="4400" baseline="0">
                <a:solidFill>
                  <a:srgbClr val="9900FF"/>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2" name="Slide Number Placeholder 5"/>
          <p:cNvSpPr>
            <a:spLocks noGrp="1"/>
          </p:cNvSpPr>
          <p:nvPr>
            <p:ph type="sldNum" sz="quarter" idx="12"/>
          </p:nvPr>
        </p:nvSpPr>
        <p:spPr>
          <a:xfrm>
            <a:off x="6553200" y="6356350"/>
            <a:ext cx="2133600" cy="365125"/>
          </a:xfrm>
        </p:spPr>
        <p:txBody>
          <a:bodyPr/>
          <a:lstStyle>
            <a:lvl1pPr>
              <a:defRPr>
                <a:solidFill>
                  <a:schemeClr val="bg1"/>
                </a:solidFill>
              </a:defRPr>
            </a:lvl1pPr>
          </a:lstStyle>
          <a:p>
            <a:fld id="{AC392DC9-9688-4E44-A90B-C333AD8FEA09}" type="slidenum">
              <a:rPr lang="en-US" smtClean="0"/>
              <a:pPr/>
              <a:t>‹#›</a:t>
            </a:fld>
            <a:endParaRPr lang="en-US" dirty="0"/>
          </a:p>
        </p:txBody>
      </p:sp>
      <p:sp>
        <p:nvSpPr>
          <p:cNvPr id="24" name="Content Placeholder 20"/>
          <p:cNvSpPr>
            <a:spLocks noGrp="1"/>
          </p:cNvSpPr>
          <p:nvPr>
            <p:ph sz="quarter" idx="15"/>
          </p:nvPr>
        </p:nvSpPr>
        <p:spPr>
          <a:xfrm>
            <a:off x="609600" y="2286000"/>
            <a:ext cx="8001000" cy="3962400"/>
          </a:xfrm>
        </p:spPr>
        <p:txBody>
          <a:bodyPr/>
          <a:lstStyle>
            <a:lvl1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5" name="Straight Connector 24"/>
          <p:cNvCxnSpPr/>
          <p:nvPr userDrawn="1"/>
        </p:nvCxnSpPr>
        <p:spPr>
          <a:xfrm>
            <a:off x="0" y="19050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31302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C692F6-6F2F-4CFD-A777-05649129AE6F}" type="datetimeFigureOut">
              <a:rPr lang="en-US" smtClean="0"/>
              <a:t>8/21/2025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392DC9-9688-4E44-A90B-C333AD8FEA09}" type="slidenum">
              <a:rPr lang="en-US" smtClean="0"/>
              <a:t>‹#›</a:t>
            </a:fld>
            <a:endParaRPr lang="en-US"/>
          </a:p>
        </p:txBody>
      </p:sp>
    </p:spTree>
    <p:extLst>
      <p:ext uri="{BB962C8B-B14F-4D97-AF65-F5344CB8AC3E}">
        <p14:creationId xmlns:p14="http://schemas.microsoft.com/office/powerpoint/2010/main" val="29186416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5" r:id="rId3"/>
    <p:sldLayoutId id="2147483654" r:id="rId4"/>
    <p:sldLayoutId id="2147483662" r:id="rId5"/>
    <p:sldLayoutId id="2147483663" r:id="rId6"/>
    <p:sldLayoutId id="2147483676" r:id="rId7"/>
    <p:sldLayoutId id="2147483677" r:id="rId8"/>
    <p:sldLayoutId id="2147483682" r:id="rId9"/>
    <p:sldLayoutId id="2147483683" r:id="rId10"/>
    <p:sldLayoutId id="2147483664" r:id="rId11"/>
    <p:sldLayoutId id="2147483678" r:id="rId12"/>
    <p:sldLayoutId id="2147483679" r:id="rId13"/>
    <p:sldLayoutId id="2147483680" r:id="rId14"/>
    <p:sldLayoutId id="2147483681" r:id="rId15"/>
  </p:sldLayoutIdLst>
  <p:timing>
    <p:tnLst>
      <p:par>
        <p:cTn id="1" dur="indefinite" restart="never" nodeType="tmRoot"/>
      </p:par>
    </p:tnLst>
  </p:timing>
  <p:txStyles>
    <p:titleStyle>
      <a:lvl1pPr algn="l" defTabSz="914400" rtl="0" eaLnBrk="1" latinLnBrk="0" hangingPunct="1">
        <a:spcBef>
          <a:spcPct val="0"/>
        </a:spcBef>
        <a:buNone/>
        <a:defRPr sz="44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smtClean="0"/>
              <a:t>8</a:t>
            </a:r>
            <a:endParaRPr lang="en-US" dirty="0"/>
          </a:p>
        </p:txBody>
      </p:sp>
      <p:sp>
        <p:nvSpPr>
          <p:cNvPr id="2" name="Subtitle 1"/>
          <p:cNvSpPr>
            <a:spLocks noGrp="1"/>
          </p:cNvSpPr>
          <p:nvPr>
            <p:ph type="subTitle" idx="1"/>
          </p:nvPr>
        </p:nvSpPr>
        <p:spPr/>
        <p:txBody>
          <a:bodyPr>
            <a:normAutofit/>
          </a:bodyPr>
          <a:lstStyle/>
          <a:p>
            <a:pPr>
              <a:spcBef>
                <a:spcPts val="300"/>
              </a:spcBef>
              <a:spcAft>
                <a:spcPts val="300"/>
              </a:spcAft>
            </a:pPr>
            <a:r>
              <a:rPr lang="en-US" dirty="0" smtClean="0">
                <a:latin typeface="Calibri" panose="020F0502020204030204" pitchFamily="34" charset="0"/>
              </a:rPr>
              <a:t>Social</a:t>
            </a:r>
          </a:p>
          <a:p>
            <a:pPr>
              <a:spcBef>
                <a:spcPts val="300"/>
              </a:spcBef>
              <a:spcAft>
                <a:spcPts val="300"/>
              </a:spcAft>
            </a:pPr>
            <a:r>
              <a:rPr lang="en-US" dirty="0" smtClean="0">
                <a:latin typeface="Calibri" panose="020F0502020204030204" pitchFamily="34" charset="0"/>
              </a:rPr>
              <a:t>Computing</a:t>
            </a:r>
            <a:endParaRPr lang="en-US" dirty="0">
              <a:latin typeface="Calibri" panose="020F0502020204030204" pitchFamily="34" charset="0"/>
            </a:endParaRPr>
          </a:p>
        </p:txBody>
      </p:sp>
    </p:spTree>
    <p:extLst>
      <p:ext uri="{BB962C8B-B14F-4D97-AF65-F5344CB8AC3E}">
        <p14:creationId xmlns:p14="http://schemas.microsoft.com/office/powerpoint/2010/main" val="17731987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idx="1"/>
          </p:nvPr>
        </p:nvSpPr>
        <p:spPr/>
        <p:txBody>
          <a:bodyPr>
            <a:normAutofit/>
          </a:bodyPr>
          <a:lstStyle/>
          <a:p>
            <a:r>
              <a:rPr lang="en-US" dirty="0" smtClean="0"/>
              <a:t>Web 2.0 </a:t>
            </a:r>
            <a:br>
              <a:rPr lang="en-US" dirty="0" smtClean="0"/>
            </a:br>
            <a:r>
              <a:rPr lang="en-US" dirty="0" smtClean="0"/>
              <a:t>(continued)</a:t>
            </a:r>
            <a:endParaRPr lang="en-US" dirty="0"/>
          </a:p>
        </p:txBody>
      </p:sp>
      <p:sp>
        <p:nvSpPr>
          <p:cNvPr id="7" name="Text Placeholder 6"/>
          <p:cNvSpPr>
            <a:spLocks noGrp="1"/>
          </p:cNvSpPr>
          <p:nvPr>
            <p:ph type="body" sz="quarter" idx="14"/>
          </p:nvPr>
        </p:nvSpPr>
        <p:spPr/>
        <p:txBody>
          <a:bodyPr/>
          <a:lstStyle/>
          <a:p>
            <a:r>
              <a:rPr lang="en-US" dirty="0" smtClean="0"/>
              <a:t>8.1</a:t>
            </a:r>
            <a:endParaRPr lang="en-US" dirty="0"/>
          </a:p>
        </p:txBody>
      </p:sp>
      <p:sp>
        <p:nvSpPr>
          <p:cNvPr id="6" name="Text Placeholder 5"/>
          <p:cNvSpPr>
            <a:spLocks noGrp="1"/>
          </p:cNvSpPr>
          <p:nvPr>
            <p:ph sz="quarter" idx="15"/>
          </p:nvPr>
        </p:nvSpPr>
        <p:spPr/>
        <p:txBody>
          <a:bodyPr>
            <a:normAutofit/>
          </a:bodyPr>
          <a:lstStyle/>
          <a:p>
            <a:r>
              <a:rPr lang="en-US" dirty="0"/>
              <a:t>Microblogging</a:t>
            </a:r>
          </a:p>
          <a:p>
            <a:r>
              <a:rPr lang="en-US" dirty="0" smtClean="0"/>
              <a:t>Wikis</a:t>
            </a:r>
            <a:endParaRPr lang="en-US" dirty="0"/>
          </a:p>
          <a:p>
            <a:r>
              <a:rPr lang="en-US" dirty="0"/>
              <a:t>Social Networking Web Sites</a:t>
            </a:r>
          </a:p>
          <a:p>
            <a:r>
              <a:rPr lang="en-US" dirty="0" smtClean="0"/>
              <a:t>Enterprise Social Networks</a:t>
            </a:r>
          </a:p>
          <a:p>
            <a:r>
              <a:rPr lang="en-US" dirty="0" err="1" smtClean="0"/>
              <a:t>Mashups</a:t>
            </a:r>
            <a:endParaRPr lang="en-US" dirty="0" smtClean="0"/>
          </a:p>
          <a:p>
            <a:endParaRPr lang="en-US" dirty="0"/>
          </a:p>
        </p:txBody>
      </p:sp>
      <p:pic>
        <p:nvPicPr>
          <p:cNvPr id="604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81675" y="321089"/>
            <a:ext cx="2981325" cy="32603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2724117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normAutofit fontScale="92500"/>
          </a:bodyPr>
          <a:lstStyle/>
          <a:p>
            <a:r>
              <a:rPr lang="en-US" dirty="0" smtClean="0"/>
              <a:t>Figure 8.2: Google Maps is a Classic Example of a </a:t>
            </a:r>
            <a:r>
              <a:rPr lang="en-US" dirty="0" err="1" smtClean="0"/>
              <a:t>Mashup</a:t>
            </a:r>
            <a:endParaRPr lang="en-US" dirty="0"/>
          </a:p>
        </p:txBody>
      </p:sp>
      <p:pic>
        <p:nvPicPr>
          <p:cNvPr id="61442"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707136" y="1828800"/>
            <a:ext cx="7653528"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3009617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idx="1"/>
          </p:nvPr>
        </p:nvSpPr>
        <p:spPr/>
        <p:txBody>
          <a:bodyPr>
            <a:normAutofit fontScale="92500"/>
          </a:bodyPr>
          <a:lstStyle/>
          <a:p>
            <a:r>
              <a:rPr lang="en-US" dirty="0" smtClean="0"/>
              <a:t>Fundamentals of Social Computing in Business</a:t>
            </a:r>
            <a:endParaRPr lang="en-US" dirty="0"/>
          </a:p>
        </p:txBody>
      </p:sp>
      <p:sp>
        <p:nvSpPr>
          <p:cNvPr id="7" name="Text Placeholder 6"/>
          <p:cNvSpPr>
            <a:spLocks noGrp="1"/>
          </p:cNvSpPr>
          <p:nvPr>
            <p:ph type="body" sz="quarter" idx="14"/>
          </p:nvPr>
        </p:nvSpPr>
        <p:spPr/>
        <p:txBody>
          <a:bodyPr/>
          <a:lstStyle/>
          <a:p>
            <a:r>
              <a:rPr lang="en-US" dirty="0" smtClean="0"/>
              <a:t>8.2</a:t>
            </a:r>
            <a:endParaRPr lang="en-US" dirty="0"/>
          </a:p>
        </p:txBody>
      </p:sp>
      <p:sp>
        <p:nvSpPr>
          <p:cNvPr id="6" name="Text Placeholder 5"/>
          <p:cNvSpPr>
            <a:spLocks noGrp="1"/>
          </p:cNvSpPr>
          <p:nvPr>
            <p:ph sz="quarter" idx="15"/>
          </p:nvPr>
        </p:nvSpPr>
        <p:spPr/>
        <p:txBody>
          <a:bodyPr>
            <a:normAutofit/>
          </a:bodyPr>
          <a:lstStyle/>
          <a:p>
            <a:r>
              <a:rPr lang="en-US" dirty="0" smtClean="0"/>
              <a:t>Social Commerce</a:t>
            </a:r>
          </a:p>
          <a:p>
            <a:pPr lvl="1"/>
            <a:r>
              <a:rPr lang="en-US" dirty="0" smtClean="0"/>
              <a:t>Benefits to customers</a:t>
            </a:r>
          </a:p>
          <a:p>
            <a:pPr lvl="1"/>
            <a:r>
              <a:rPr lang="en-US" dirty="0" smtClean="0"/>
              <a:t>Benefits to businesses</a:t>
            </a:r>
          </a:p>
          <a:p>
            <a:pPr lvl="1"/>
            <a:endParaRPr lang="en-US" dirty="0"/>
          </a:p>
        </p:txBody>
      </p:sp>
    </p:spTree>
    <p:extLst>
      <p:ext uri="{BB962C8B-B14F-4D97-AF65-F5344CB8AC3E}">
        <p14:creationId xmlns:p14="http://schemas.microsoft.com/office/powerpoint/2010/main" val="211905829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Social Commerce: </a:t>
            </a:r>
            <a:br>
              <a:rPr lang="en-US" dirty="0"/>
            </a:br>
            <a:r>
              <a:rPr lang="en-US" dirty="0"/>
              <a:t>Benefits to </a:t>
            </a:r>
            <a:r>
              <a:rPr lang="en-US" dirty="0" smtClean="0"/>
              <a:t>Customers</a:t>
            </a:r>
            <a:endParaRPr lang="en-US" dirty="0"/>
          </a:p>
        </p:txBody>
      </p:sp>
      <p:sp>
        <p:nvSpPr>
          <p:cNvPr id="7" name="Text Placeholder 6"/>
          <p:cNvSpPr>
            <a:spLocks noGrp="1"/>
          </p:cNvSpPr>
          <p:nvPr>
            <p:ph sz="quarter" idx="15"/>
          </p:nvPr>
        </p:nvSpPr>
        <p:spPr/>
        <p:txBody>
          <a:bodyPr>
            <a:normAutofit fontScale="92500" lnSpcReduction="10000"/>
          </a:bodyPr>
          <a:lstStyle/>
          <a:p>
            <a:r>
              <a:rPr lang="en-US" dirty="0"/>
              <a:t>Better and faster vendor responses to </a:t>
            </a:r>
            <a:r>
              <a:rPr lang="en-US" dirty="0" smtClean="0"/>
              <a:t>complaints (</a:t>
            </a:r>
            <a:r>
              <a:rPr lang="en-US" dirty="0"/>
              <a:t>on Twitter, Facebook, and YouTube</a:t>
            </a:r>
            <a:r>
              <a:rPr lang="en-US" dirty="0" smtClean="0"/>
              <a:t>)</a:t>
            </a:r>
          </a:p>
          <a:p>
            <a:r>
              <a:rPr lang="en-US" dirty="0"/>
              <a:t>Customers can assist other customers (e.g., in online </a:t>
            </a:r>
            <a:r>
              <a:rPr lang="en-US" dirty="0" smtClean="0"/>
              <a:t>forums)</a:t>
            </a:r>
          </a:p>
          <a:p>
            <a:r>
              <a:rPr lang="en-US" dirty="0" smtClean="0"/>
              <a:t>Customers</a:t>
            </a:r>
            <a:r>
              <a:rPr lang="en-US" dirty="0"/>
              <a:t>’ expectations can be met more fully and </a:t>
            </a:r>
            <a:r>
              <a:rPr lang="en-US" dirty="0" smtClean="0"/>
              <a:t>quickly</a:t>
            </a:r>
          </a:p>
          <a:p>
            <a:r>
              <a:rPr lang="en-US" dirty="0"/>
              <a:t>Customers can easily search, link, chat, and buy while staying on a social network’s page</a:t>
            </a:r>
          </a:p>
        </p:txBody>
      </p:sp>
    </p:spTree>
    <p:extLst>
      <p:ext uri="{BB962C8B-B14F-4D97-AF65-F5344CB8AC3E}">
        <p14:creationId xmlns:p14="http://schemas.microsoft.com/office/powerpoint/2010/main" val="5440118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sz="quarter" idx="15"/>
          </p:nvPr>
        </p:nvSpPr>
        <p:spPr/>
        <p:txBody>
          <a:bodyPr>
            <a:normAutofit fontScale="92500" lnSpcReduction="10000"/>
          </a:bodyPr>
          <a:lstStyle/>
          <a:p>
            <a:r>
              <a:rPr lang="en-US" dirty="0"/>
              <a:t>Can test new products and ideas quickly and inexpensively</a:t>
            </a:r>
          </a:p>
          <a:p>
            <a:r>
              <a:rPr lang="en-US" dirty="0"/>
              <a:t>Learn a lot about their customers</a:t>
            </a:r>
          </a:p>
          <a:p>
            <a:r>
              <a:rPr lang="en-US" dirty="0"/>
              <a:t>Identify problems quickly and alleviate customer anger</a:t>
            </a:r>
          </a:p>
          <a:p>
            <a:r>
              <a:rPr lang="en-US" dirty="0"/>
              <a:t>Learn about customers’ experiences via rapid feedback</a:t>
            </a:r>
          </a:p>
          <a:p>
            <a:r>
              <a:rPr lang="en-US" dirty="0"/>
              <a:t>Increase sales when customers discuss products positively on social networking </a:t>
            </a:r>
            <a:r>
              <a:rPr lang="en-US" dirty="0" smtClean="0"/>
              <a:t>site</a:t>
            </a:r>
            <a:endParaRPr lang="en-US" dirty="0"/>
          </a:p>
        </p:txBody>
      </p:sp>
      <p:sp>
        <p:nvSpPr>
          <p:cNvPr id="2" name="Subtitle 1"/>
          <p:cNvSpPr>
            <a:spLocks noGrp="1"/>
          </p:cNvSpPr>
          <p:nvPr>
            <p:ph type="subTitle" idx="1"/>
          </p:nvPr>
        </p:nvSpPr>
        <p:spPr/>
        <p:txBody>
          <a:bodyPr/>
          <a:lstStyle/>
          <a:p>
            <a:r>
              <a:rPr lang="en-US" dirty="0"/>
              <a:t>Social Commerce: </a:t>
            </a:r>
            <a:br>
              <a:rPr lang="en-US" dirty="0"/>
            </a:br>
            <a:r>
              <a:rPr lang="en-US" dirty="0"/>
              <a:t>Benefits to </a:t>
            </a:r>
            <a:r>
              <a:rPr lang="en-US" dirty="0" smtClean="0"/>
              <a:t>Businesses</a:t>
            </a:r>
            <a:endParaRPr lang="en-US" dirty="0"/>
          </a:p>
        </p:txBody>
      </p:sp>
    </p:spTree>
    <p:extLst>
      <p:ext uri="{BB962C8B-B14F-4D97-AF65-F5344CB8AC3E}">
        <p14:creationId xmlns:p14="http://schemas.microsoft.com/office/powerpoint/2010/main" val="31886114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idx="1"/>
          </p:nvPr>
        </p:nvSpPr>
        <p:spPr/>
        <p:txBody>
          <a:bodyPr>
            <a:normAutofit fontScale="92500"/>
          </a:bodyPr>
          <a:lstStyle/>
          <a:p>
            <a:r>
              <a:rPr lang="en-US" dirty="0" smtClean="0"/>
              <a:t>Social Commerce: </a:t>
            </a:r>
            <a:br>
              <a:rPr lang="en-US" dirty="0" smtClean="0"/>
            </a:br>
            <a:r>
              <a:rPr lang="en-US" dirty="0" smtClean="0"/>
              <a:t>Benefits to Businesses (</a:t>
            </a:r>
            <a:r>
              <a:rPr lang="en-US" dirty="0" err="1" smtClean="0"/>
              <a:t>Con’t</a:t>
            </a:r>
            <a:r>
              <a:rPr lang="en-US" dirty="0" smtClean="0"/>
              <a:t>)</a:t>
            </a:r>
            <a:endParaRPr lang="en-US" dirty="0"/>
          </a:p>
        </p:txBody>
      </p:sp>
      <p:sp>
        <p:nvSpPr>
          <p:cNvPr id="7" name="Text Placeholder 6"/>
          <p:cNvSpPr>
            <a:spLocks noGrp="1"/>
          </p:cNvSpPr>
          <p:nvPr>
            <p:ph sz="quarter" idx="15"/>
          </p:nvPr>
        </p:nvSpPr>
        <p:spPr/>
        <p:txBody>
          <a:bodyPr>
            <a:normAutofit/>
          </a:bodyPr>
          <a:lstStyle/>
          <a:p>
            <a:r>
              <a:rPr lang="en-US" dirty="0" smtClean="0"/>
              <a:t>Create </a:t>
            </a:r>
            <a:r>
              <a:rPr lang="en-US" dirty="0"/>
              <a:t>more </a:t>
            </a:r>
            <a:r>
              <a:rPr lang="en-US" dirty="0" smtClean="0"/>
              <a:t>effective </a:t>
            </a:r>
            <a:r>
              <a:rPr lang="en-US" dirty="0"/>
              <a:t>marketing campaigns and brand awareness</a:t>
            </a:r>
          </a:p>
          <a:p>
            <a:r>
              <a:rPr lang="en-US" dirty="0"/>
              <a:t>Use low-cost user-generated content, for example, in marketing campaigns</a:t>
            </a:r>
          </a:p>
          <a:p>
            <a:r>
              <a:rPr lang="en-US" dirty="0"/>
              <a:t>Obtain free advertising through viral marketing</a:t>
            </a:r>
          </a:p>
          <a:p>
            <a:r>
              <a:rPr lang="en-US" dirty="0"/>
              <a:t>Identify and reward </a:t>
            </a:r>
            <a:r>
              <a:rPr lang="en-US" dirty="0" smtClean="0"/>
              <a:t>influential </a:t>
            </a:r>
            <a:r>
              <a:rPr lang="en-US" dirty="0"/>
              <a:t>brand advocates</a:t>
            </a:r>
          </a:p>
        </p:txBody>
      </p:sp>
    </p:spTree>
    <p:extLst>
      <p:ext uri="{BB962C8B-B14F-4D97-AF65-F5344CB8AC3E}">
        <p14:creationId xmlns:p14="http://schemas.microsoft.com/office/powerpoint/2010/main" val="3282479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Table 8.2: Potential Benefits of Social Commerce</a:t>
            </a:r>
            <a:endParaRPr lang="en-US" dirty="0"/>
          </a:p>
        </p:txBody>
      </p:sp>
      <p:pic>
        <p:nvPicPr>
          <p:cNvPr id="62466"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1103728" y="1828800"/>
            <a:ext cx="6860344"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8029482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p:cNvSpPr>
            <a:spLocks noGrp="1"/>
          </p:cNvSpPr>
          <p:nvPr>
            <p:ph type="body" sz="quarter" idx="15"/>
          </p:nvPr>
        </p:nvSpPr>
        <p:spPr/>
        <p:txBody>
          <a:bodyPr/>
          <a:lstStyle/>
          <a:p>
            <a:r>
              <a:rPr lang="en-US" dirty="0" smtClean="0"/>
              <a:t>’S ABOUT BUSINESS 8.2</a:t>
            </a:r>
            <a:endParaRPr lang="en-US" dirty="0"/>
          </a:p>
        </p:txBody>
      </p:sp>
      <p:sp>
        <p:nvSpPr>
          <p:cNvPr id="4" name="Subtitle 3"/>
          <p:cNvSpPr>
            <a:spLocks noGrp="1"/>
          </p:cNvSpPr>
          <p:nvPr>
            <p:ph sz="quarter" idx="16"/>
          </p:nvPr>
        </p:nvSpPr>
        <p:spPr/>
        <p:txBody>
          <a:bodyPr/>
          <a:lstStyle/>
          <a:p>
            <a:r>
              <a:rPr lang="en-US" dirty="0" smtClean="0"/>
              <a:t>Trip to Europe: Cancelled</a:t>
            </a:r>
          </a:p>
          <a:p>
            <a:pPr lvl="1"/>
            <a:r>
              <a:rPr lang="en-US" dirty="0"/>
              <a:t>Should you be careful of what you post on Facebook? Support your answer in relation to this case.</a:t>
            </a:r>
          </a:p>
          <a:p>
            <a:pPr lvl="1"/>
            <a:r>
              <a:rPr lang="en-US" dirty="0"/>
              <a:t>What mistake did the parents make when they informed Dana about the settlement? Telling her at all? Not telling her about the dangers of posting details on social media?</a:t>
            </a:r>
          </a:p>
        </p:txBody>
      </p:sp>
    </p:spTree>
    <p:extLst>
      <p:ext uri="{BB962C8B-B14F-4D97-AF65-F5344CB8AC3E}">
        <p14:creationId xmlns:p14="http://schemas.microsoft.com/office/powerpoint/2010/main" val="23920242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idx="1"/>
          </p:nvPr>
        </p:nvSpPr>
        <p:spPr/>
        <p:txBody>
          <a:bodyPr>
            <a:normAutofit/>
          </a:bodyPr>
          <a:lstStyle/>
          <a:p>
            <a:r>
              <a:rPr lang="en-US" dirty="0"/>
              <a:t>Social Computing in Business: Shopping</a:t>
            </a:r>
          </a:p>
        </p:txBody>
      </p:sp>
      <p:sp>
        <p:nvSpPr>
          <p:cNvPr id="7" name="Text Placeholder 6"/>
          <p:cNvSpPr>
            <a:spLocks noGrp="1"/>
          </p:cNvSpPr>
          <p:nvPr>
            <p:ph type="body" sz="quarter" idx="14"/>
          </p:nvPr>
        </p:nvSpPr>
        <p:spPr/>
        <p:txBody>
          <a:bodyPr/>
          <a:lstStyle/>
          <a:p>
            <a:r>
              <a:rPr lang="en-US" dirty="0" smtClean="0"/>
              <a:t>8.3</a:t>
            </a:r>
            <a:endParaRPr lang="en-US" dirty="0"/>
          </a:p>
        </p:txBody>
      </p:sp>
      <p:sp>
        <p:nvSpPr>
          <p:cNvPr id="6" name="Text Placeholder 5"/>
          <p:cNvSpPr>
            <a:spLocks noGrp="1"/>
          </p:cNvSpPr>
          <p:nvPr>
            <p:ph sz="quarter" idx="15"/>
          </p:nvPr>
        </p:nvSpPr>
        <p:spPr/>
        <p:txBody>
          <a:bodyPr>
            <a:normAutofit lnSpcReduction="10000"/>
          </a:bodyPr>
          <a:lstStyle/>
          <a:p>
            <a:r>
              <a:rPr lang="en-US" dirty="0" smtClean="0"/>
              <a:t>Ratings, Reviews, and Recommendations</a:t>
            </a:r>
            <a:endParaRPr lang="en-US" dirty="0"/>
          </a:p>
          <a:p>
            <a:r>
              <a:rPr lang="en-US" dirty="0" smtClean="0"/>
              <a:t>Group Shopping</a:t>
            </a:r>
          </a:p>
          <a:p>
            <a:r>
              <a:rPr lang="en-US" dirty="0" smtClean="0"/>
              <a:t>Shopping Communities and Clubs</a:t>
            </a:r>
          </a:p>
          <a:p>
            <a:r>
              <a:rPr lang="en-US" dirty="0" smtClean="0"/>
              <a:t>Social Marketplaces and Direct Sales</a:t>
            </a:r>
          </a:p>
          <a:p>
            <a:r>
              <a:rPr lang="en-US" dirty="0" smtClean="0"/>
              <a:t>Peer-to-Peer Shopping Models</a:t>
            </a:r>
            <a:endParaRPr lang="en-US" dirty="0"/>
          </a:p>
        </p:txBody>
      </p:sp>
    </p:spTree>
    <p:extLst>
      <p:ext uri="{BB962C8B-B14F-4D97-AF65-F5344CB8AC3E}">
        <p14:creationId xmlns:p14="http://schemas.microsoft.com/office/powerpoint/2010/main" val="327833781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normAutofit fontScale="85000" lnSpcReduction="20000"/>
          </a:bodyPr>
          <a:lstStyle/>
          <a:p>
            <a:r>
              <a:rPr lang="en-US" dirty="0" smtClean="0"/>
              <a:t>Figure 8.3: </a:t>
            </a:r>
            <a:r>
              <a:rPr lang="en-US" dirty="0" err="1" smtClean="0"/>
              <a:t>Epinions</a:t>
            </a:r>
            <a:r>
              <a:rPr lang="en-US" dirty="0" smtClean="0"/>
              <a:t> is a Web site that allows customers to rate anything from cars to music.</a:t>
            </a:r>
            <a:endParaRPr lang="en-US" dirty="0"/>
          </a:p>
        </p:txBody>
      </p:sp>
      <p:pic>
        <p:nvPicPr>
          <p:cNvPr id="63490"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1329175" y="1828800"/>
            <a:ext cx="6409449"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868003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CHAPTER OUTLINE</a:t>
            </a:r>
            <a:endParaRPr lang="en-US" dirty="0"/>
          </a:p>
        </p:txBody>
      </p:sp>
      <p:sp>
        <p:nvSpPr>
          <p:cNvPr id="3" name="Content Placeholder 2"/>
          <p:cNvSpPr>
            <a:spLocks noGrp="1"/>
          </p:cNvSpPr>
          <p:nvPr>
            <p:ph idx="1"/>
          </p:nvPr>
        </p:nvSpPr>
        <p:spPr/>
        <p:txBody>
          <a:bodyPr>
            <a:normAutofit/>
          </a:bodyPr>
          <a:lstStyle/>
          <a:p>
            <a:r>
              <a:rPr lang="en-US" dirty="0"/>
              <a:t>Web 2.0</a:t>
            </a:r>
          </a:p>
          <a:p>
            <a:r>
              <a:rPr lang="en-US" dirty="0"/>
              <a:t>Fundamentals of Social Computing in Business</a:t>
            </a:r>
          </a:p>
          <a:p>
            <a:r>
              <a:rPr lang="en-US" dirty="0"/>
              <a:t>Social Computing in Business: Shopping</a:t>
            </a:r>
          </a:p>
          <a:p>
            <a:r>
              <a:rPr lang="en-US" dirty="0"/>
              <a:t>Social Computing in Business: </a:t>
            </a:r>
            <a:r>
              <a:rPr lang="en-US" dirty="0" smtClean="0"/>
              <a:t>Marketing</a:t>
            </a:r>
          </a:p>
        </p:txBody>
      </p:sp>
    </p:spTree>
    <p:extLst>
      <p:ext uri="{BB962C8B-B14F-4D97-AF65-F5344CB8AC3E}">
        <p14:creationId xmlns:p14="http://schemas.microsoft.com/office/powerpoint/2010/main" val="3303028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normAutofit fontScale="85000" lnSpcReduction="20000"/>
          </a:bodyPr>
          <a:lstStyle/>
          <a:p>
            <a:r>
              <a:rPr lang="en-US" dirty="0" smtClean="0"/>
              <a:t>Figure 8.4: LivingSocial.com is a Popular Example of a Group Shopping Web Site.</a:t>
            </a:r>
            <a:endParaRPr lang="en-US" dirty="0"/>
          </a:p>
        </p:txBody>
      </p:sp>
      <p:pic>
        <p:nvPicPr>
          <p:cNvPr id="64514"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1435935" y="1828800"/>
            <a:ext cx="6195930"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393341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normAutofit fontScale="85000" lnSpcReduction="20000"/>
          </a:bodyPr>
          <a:lstStyle/>
          <a:p>
            <a:r>
              <a:rPr lang="en-US" dirty="0" smtClean="0"/>
              <a:t>Figure 8.5: Etsy.com is a Social Marketplace for all Handmade or Vintage Items.</a:t>
            </a:r>
            <a:endParaRPr lang="en-US" dirty="0"/>
          </a:p>
        </p:txBody>
      </p:sp>
      <p:pic>
        <p:nvPicPr>
          <p:cNvPr id="65538"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1512118" y="1828800"/>
            <a:ext cx="6043563"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343092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p:cNvSpPr>
            <a:spLocks noGrp="1"/>
          </p:cNvSpPr>
          <p:nvPr>
            <p:ph type="body" sz="quarter" idx="15"/>
          </p:nvPr>
        </p:nvSpPr>
        <p:spPr/>
        <p:txBody>
          <a:bodyPr/>
          <a:lstStyle/>
          <a:p>
            <a:r>
              <a:rPr lang="en-US" dirty="0"/>
              <a:t>’S ABOUT BUSINESS </a:t>
            </a:r>
            <a:r>
              <a:rPr lang="en-US" dirty="0" smtClean="0"/>
              <a:t> 8.3</a:t>
            </a:r>
            <a:endParaRPr lang="en-US" dirty="0"/>
          </a:p>
        </p:txBody>
      </p:sp>
      <p:sp>
        <p:nvSpPr>
          <p:cNvPr id="4" name="Subtitle 3"/>
          <p:cNvSpPr>
            <a:spLocks noGrp="1"/>
          </p:cNvSpPr>
          <p:nvPr>
            <p:ph sz="quarter" idx="16"/>
          </p:nvPr>
        </p:nvSpPr>
        <p:spPr/>
        <p:txBody>
          <a:bodyPr/>
          <a:lstStyle/>
          <a:p>
            <a:r>
              <a:rPr lang="en-US" dirty="0" smtClean="0"/>
              <a:t>Social Network Analysis Applied to Gangs</a:t>
            </a:r>
          </a:p>
          <a:p>
            <a:pPr lvl="1"/>
            <a:r>
              <a:rPr lang="en-US" dirty="0"/>
              <a:t>What other data could the Chicago Police Department add to ORCA?</a:t>
            </a:r>
          </a:p>
          <a:p>
            <a:pPr lvl="1"/>
            <a:r>
              <a:rPr lang="en-US" dirty="0"/>
              <a:t>What are the potential disadvantages of ORCA? Provide </a:t>
            </a:r>
            <a:r>
              <a:rPr lang="en-US" dirty="0" smtClean="0"/>
              <a:t>specific </a:t>
            </a:r>
            <a:r>
              <a:rPr lang="en-US" dirty="0"/>
              <a:t>examples to support your answer.</a:t>
            </a:r>
          </a:p>
        </p:txBody>
      </p:sp>
    </p:spTree>
    <p:extLst>
      <p:ext uri="{BB962C8B-B14F-4D97-AF65-F5344CB8AC3E}">
        <p14:creationId xmlns:p14="http://schemas.microsoft.com/office/powerpoint/2010/main" val="21016667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idx="1"/>
          </p:nvPr>
        </p:nvSpPr>
        <p:spPr/>
        <p:txBody>
          <a:bodyPr>
            <a:normAutofit/>
          </a:bodyPr>
          <a:lstStyle/>
          <a:p>
            <a:r>
              <a:rPr lang="en-US" dirty="0"/>
              <a:t>Social Computing in Business: Marketing</a:t>
            </a:r>
          </a:p>
        </p:txBody>
      </p:sp>
      <p:sp>
        <p:nvSpPr>
          <p:cNvPr id="7" name="Text Placeholder 6"/>
          <p:cNvSpPr>
            <a:spLocks noGrp="1"/>
          </p:cNvSpPr>
          <p:nvPr>
            <p:ph type="body" sz="quarter" idx="14"/>
          </p:nvPr>
        </p:nvSpPr>
        <p:spPr/>
        <p:txBody>
          <a:bodyPr/>
          <a:lstStyle/>
          <a:p>
            <a:r>
              <a:rPr lang="en-US" dirty="0" smtClean="0"/>
              <a:t>8.4</a:t>
            </a:r>
            <a:endParaRPr lang="en-US" dirty="0"/>
          </a:p>
        </p:txBody>
      </p:sp>
      <p:sp>
        <p:nvSpPr>
          <p:cNvPr id="6" name="Text Placeholder 5"/>
          <p:cNvSpPr>
            <a:spLocks noGrp="1"/>
          </p:cNvSpPr>
          <p:nvPr>
            <p:ph sz="quarter" idx="15"/>
          </p:nvPr>
        </p:nvSpPr>
        <p:spPr/>
        <p:txBody>
          <a:bodyPr>
            <a:normAutofit/>
          </a:bodyPr>
          <a:lstStyle/>
          <a:p>
            <a:r>
              <a:rPr lang="en-US" dirty="0" smtClean="0"/>
              <a:t>Social Advertising</a:t>
            </a:r>
          </a:p>
          <a:p>
            <a:r>
              <a:rPr lang="en-US" dirty="0" smtClean="0"/>
              <a:t>Market Research</a:t>
            </a:r>
          </a:p>
          <a:p>
            <a:pPr lvl="1"/>
            <a:r>
              <a:rPr lang="en-US" dirty="0" smtClean="0"/>
              <a:t>Conversational Marketing</a:t>
            </a:r>
          </a:p>
          <a:p>
            <a:r>
              <a:rPr lang="en-US" dirty="0" smtClean="0"/>
              <a:t>Conducting Market Research Using Social Networks</a:t>
            </a:r>
          </a:p>
          <a:p>
            <a:endParaRPr lang="en-US" dirty="0"/>
          </a:p>
        </p:txBody>
      </p:sp>
    </p:spTree>
    <p:extLst>
      <p:ext uri="{BB962C8B-B14F-4D97-AF65-F5344CB8AC3E}">
        <p14:creationId xmlns:p14="http://schemas.microsoft.com/office/powerpoint/2010/main" val="32783378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normAutofit fontScale="85000" lnSpcReduction="20000"/>
          </a:bodyPr>
          <a:lstStyle/>
          <a:p>
            <a:r>
              <a:rPr lang="en-US" dirty="0" smtClean="0"/>
              <a:t>Figure 8.6: Customers Share Their Ideas and Feedback with Dell via IdeaStorm.com.</a:t>
            </a:r>
            <a:endParaRPr lang="en-US" dirty="0"/>
          </a:p>
        </p:txBody>
      </p:sp>
      <p:pic>
        <p:nvPicPr>
          <p:cNvPr id="66562"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1070610" y="1828800"/>
            <a:ext cx="6926580"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670301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p:cNvSpPr>
            <a:spLocks noGrp="1"/>
          </p:cNvSpPr>
          <p:nvPr>
            <p:ph type="body" sz="quarter" idx="15"/>
          </p:nvPr>
        </p:nvSpPr>
        <p:spPr/>
        <p:txBody>
          <a:bodyPr/>
          <a:lstStyle/>
          <a:p>
            <a:r>
              <a:rPr lang="en-US" dirty="0"/>
              <a:t>’S ABOUT BUSINESS </a:t>
            </a:r>
            <a:r>
              <a:rPr lang="en-US" dirty="0" smtClean="0"/>
              <a:t> 8.4</a:t>
            </a:r>
            <a:endParaRPr lang="en-US" dirty="0"/>
          </a:p>
        </p:txBody>
      </p:sp>
      <p:sp>
        <p:nvSpPr>
          <p:cNvPr id="4" name="Subtitle 3"/>
          <p:cNvSpPr>
            <a:spLocks noGrp="1"/>
          </p:cNvSpPr>
          <p:nvPr>
            <p:ph sz="quarter" idx="16"/>
          </p:nvPr>
        </p:nvSpPr>
        <p:spPr/>
        <p:txBody>
          <a:bodyPr/>
          <a:lstStyle/>
          <a:p>
            <a:r>
              <a:rPr lang="en-US" dirty="0" smtClean="0"/>
              <a:t>YouTube versus Television</a:t>
            </a:r>
          </a:p>
          <a:p>
            <a:pPr lvl="1"/>
            <a:r>
              <a:rPr lang="en-US" dirty="0"/>
              <a:t>Describe the differences in how traditional television and YouTube provide online content to audiences.</a:t>
            </a:r>
          </a:p>
          <a:p>
            <a:pPr lvl="1"/>
            <a:r>
              <a:rPr lang="en-US" dirty="0"/>
              <a:t>If you were the CEO of a traditional television network, how would you combat YouTube?</a:t>
            </a:r>
          </a:p>
        </p:txBody>
      </p:sp>
    </p:spTree>
    <p:extLst>
      <p:ext uri="{BB962C8B-B14F-4D97-AF65-F5344CB8AC3E}">
        <p14:creationId xmlns:p14="http://schemas.microsoft.com/office/powerpoint/2010/main" val="34546649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idx="1"/>
          </p:nvPr>
        </p:nvSpPr>
        <p:spPr/>
        <p:txBody>
          <a:bodyPr>
            <a:normAutofit fontScale="85000" lnSpcReduction="10000"/>
          </a:bodyPr>
          <a:lstStyle/>
          <a:p>
            <a:r>
              <a:rPr lang="en-US" dirty="0"/>
              <a:t>Social Computing in Business: Customer Relationship Management</a:t>
            </a:r>
          </a:p>
        </p:txBody>
      </p:sp>
      <p:sp>
        <p:nvSpPr>
          <p:cNvPr id="7" name="Text Placeholder 6"/>
          <p:cNvSpPr>
            <a:spLocks noGrp="1"/>
          </p:cNvSpPr>
          <p:nvPr>
            <p:ph type="body" sz="quarter" idx="14"/>
          </p:nvPr>
        </p:nvSpPr>
        <p:spPr/>
        <p:txBody>
          <a:bodyPr/>
          <a:lstStyle/>
          <a:p>
            <a:r>
              <a:rPr lang="en-US" dirty="0" smtClean="0"/>
              <a:t>8.5</a:t>
            </a:r>
            <a:endParaRPr lang="en-US" dirty="0"/>
          </a:p>
        </p:txBody>
      </p:sp>
      <p:sp>
        <p:nvSpPr>
          <p:cNvPr id="6" name="Text Placeholder 5"/>
          <p:cNvSpPr>
            <a:spLocks noGrp="1"/>
          </p:cNvSpPr>
          <p:nvPr>
            <p:ph sz="quarter" idx="15"/>
          </p:nvPr>
        </p:nvSpPr>
        <p:spPr/>
        <p:txBody>
          <a:bodyPr>
            <a:normAutofit/>
          </a:bodyPr>
          <a:lstStyle/>
          <a:p>
            <a:r>
              <a:rPr lang="en-US" dirty="0" smtClean="0"/>
              <a:t>How Social Computing Improves Customer Service</a:t>
            </a:r>
            <a:endParaRPr lang="en-US" dirty="0"/>
          </a:p>
        </p:txBody>
      </p:sp>
    </p:spTree>
    <p:extLst>
      <p:ext uri="{BB962C8B-B14F-4D97-AF65-F5344CB8AC3E}">
        <p14:creationId xmlns:p14="http://schemas.microsoft.com/office/powerpoint/2010/main" val="32783378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idx="1"/>
          </p:nvPr>
        </p:nvSpPr>
        <p:spPr/>
        <p:txBody>
          <a:bodyPr>
            <a:normAutofit fontScale="92500" lnSpcReduction="20000"/>
          </a:bodyPr>
          <a:lstStyle/>
          <a:p>
            <a:r>
              <a:rPr lang="en-US" dirty="0"/>
              <a:t>Social Computing in Business: Human Resource Management</a:t>
            </a:r>
          </a:p>
        </p:txBody>
      </p:sp>
      <p:sp>
        <p:nvSpPr>
          <p:cNvPr id="7" name="Text Placeholder 6"/>
          <p:cNvSpPr>
            <a:spLocks noGrp="1"/>
          </p:cNvSpPr>
          <p:nvPr>
            <p:ph type="body" sz="quarter" idx="14"/>
          </p:nvPr>
        </p:nvSpPr>
        <p:spPr/>
        <p:txBody>
          <a:bodyPr/>
          <a:lstStyle/>
          <a:p>
            <a:r>
              <a:rPr lang="en-US" dirty="0" smtClean="0"/>
              <a:t>8.6</a:t>
            </a:r>
            <a:endParaRPr lang="en-US" dirty="0"/>
          </a:p>
        </p:txBody>
      </p:sp>
      <p:sp>
        <p:nvSpPr>
          <p:cNvPr id="6" name="Text Placeholder 5"/>
          <p:cNvSpPr>
            <a:spLocks noGrp="1"/>
          </p:cNvSpPr>
          <p:nvPr>
            <p:ph sz="quarter" idx="15"/>
          </p:nvPr>
        </p:nvSpPr>
        <p:spPr/>
        <p:txBody>
          <a:bodyPr>
            <a:normAutofit/>
          </a:bodyPr>
          <a:lstStyle/>
          <a:p>
            <a:r>
              <a:rPr lang="en-US" dirty="0" smtClean="0"/>
              <a:t>Recruiting</a:t>
            </a:r>
          </a:p>
          <a:p>
            <a:r>
              <a:rPr lang="en-US" dirty="0" smtClean="0"/>
              <a:t>Employee Development</a:t>
            </a:r>
          </a:p>
          <a:p>
            <a:endParaRPr lang="en-US" dirty="0"/>
          </a:p>
        </p:txBody>
      </p:sp>
    </p:spTree>
    <p:extLst>
      <p:ext uri="{BB962C8B-B14F-4D97-AF65-F5344CB8AC3E}">
        <p14:creationId xmlns:p14="http://schemas.microsoft.com/office/powerpoint/2010/main" val="32783378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CHAPTER OUTLINE</a:t>
            </a:r>
            <a:endParaRPr lang="en-US" dirty="0"/>
          </a:p>
        </p:txBody>
      </p:sp>
      <p:sp>
        <p:nvSpPr>
          <p:cNvPr id="3" name="Content Placeholder 2"/>
          <p:cNvSpPr>
            <a:spLocks noGrp="1"/>
          </p:cNvSpPr>
          <p:nvPr>
            <p:ph idx="1"/>
          </p:nvPr>
        </p:nvSpPr>
        <p:spPr/>
        <p:txBody>
          <a:bodyPr>
            <a:normAutofit/>
          </a:bodyPr>
          <a:lstStyle/>
          <a:p>
            <a:pPr>
              <a:buFont typeface="+mj-lt"/>
              <a:buAutoNum type="arabicPeriod" startAt="5"/>
            </a:pPr>
            <a:r>
              <a:rPr lang="en-US" dirty="0" smtClean="0"/>
              <a:t>Social </a:t>
            </a:r>
            <a:r>
              <a:rPr lang="en-US" dirty="0"/>
              <a:t>Computing in Business: Customer Relationship Management</a:t>
            </a:r>
          </a:p>
          <a:p>
            <a:pPr>
              <a:buAutoNum type="arabicPeriod" startAt="5"/>
            </a:pPr>
            <a:r>
              <a:rPr lang="en-US" dirty="0"/>
              <a:t>Social Computing in Business: Human Resource Management</a:t>
            </a:r>
          </a:p>
        </p:txBody>
      </p:sp>
    </p:spTree>
    <p:extLst>
      <p:ext uri="{BB962C8B-B14F-4D97-AF65-F5344CB8AC3E}">
        <p14:creationId xmlns:p14="http://schemas.microsoft.com/office/powerpoint/2010/main" val="35229070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US" dirty="0"/>
              <a:t>Describe six Web 2.0 tools and two major types of Web 2.0 sites.</a:t>
            </a:r>
          </a:p>
          <a:p>
            <a:r>
              <a:rPr lang="en-US" dirty="0"/>
              <a:t>Describe the </a:t>
            </a:r>
            <a:r>
              <a:rPr lang="en-US" dirty="0" smtClean="0"/>
              <a:t>benefits </a:t>
            </a:r>
            <a:r>
              <a:rPr lang="en-US" dirty="0"/>
              <a:t>and risks of social commerce to companies.</a:t>
            </a:r>
          </a:p>
          <a:p>
            <a:r>
              <a:rPr lang="en-US" dirty="0"/>
              <a:t>Identify the methods used for shopping socially.</a:t>
            </a:r>
          </a:p>
          <a:p>
            <a:r>
              <a:rPr lang="en-US" dirty="0"/>
              <a:t>Discuss innovative ways to use social networking sites for advertising and market research</a:t>
            </a:r>
            <a:r>
              <a:rPr lang="en-US" dirty="0" smtClean="0"/>
              <a:t>.</a:t>
            </a:r>
            <a:endParaRPr lang="en-US" dirty="0"/>
          </a:p>
        </p:txBody>
      </p:sp>
      <p:sp>
        <p:nvSpPr>
          <p:cNvPr id="4" name="Subtitle 3"/>
          <p:cNvSpPr>
            <a:spLocks noGrp="1"/>
          </p:cNvSpPr>
          <p:nvPr>
            <p:ph type="subTitle" idx="13"/>
          </p:nvPr>
        </p:nvSpPr>
        <p:spPr/>
        <p:txBody>
          <a:bodyPr/>
          <a:lstStyle/>
          <a:p>
            <a:endParaRPr lang="en-US"/>
          </a:p>
        </p:txBody>
      </p:sp>
    </p:spTree>
    <p:extLst>
      <p:ext uri="{BB962C8B-B14F-4D97-AF65-F5344CB8AC3E}">
        <p14:creationId xmlns:p14="http://schemas.microsoft.com/office/powerpoint/2010/main" val="22028837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buFont typeface="+mj-lt"/>
              <a:buAutoNum type="arabicPeriod" startAt="5"/>
            </a:pPr>
            <a:r>
              <a:rPr lang="en-US" dirty="0" smtClean="0"/>
              <a:t>Describe </a:t>
            </a:r>
            <a:r>
              <a:rPr lang="en-US" dirty="0"/>
              <a:t>how social computing improves customer service.</a:t>
            </a:r>
          </a:p>
          <a:p>
            <a:pPr>
              <a:buAutoNum type="arabicPeriod" startAt="5"/>
            </a:pPr>
            <a:r>
              <a:rPr lang="en-US" dirty="0"/>
              <a:t>Discuss </a:t>
            </a:r>
            <a:r>
              <a:rPr lang="en-US" dirty="0" smtClean="0"/>
              <a:t>different </a:t>
            </a:r>
            <a:r>
              <a:rPr lang="en-US" dirty="0"/>
              <a:t>ways in which human resource managers make use of social computing.</a:t>
            </a:r>
          </a:p>
        </p:txBody>
      </p:sp>
      <p:sp>
        <p:nvSpPr>
          <p:cNvPr id="4" name="Subtitle 3"/>
          <p:cNvSpPr>
            <a:spLocks noGrp="1"/>
          </p:cNvSpPr>
          <p:nvPr>
            <p:ph type="subTitle" idx="13"/>
          </p:nvPr>
        </p:nvSpPr>
        <p:spPr/>
        <p:txBody>
          <a:bodyPr/>
          <a:lstStyle/>
          <a:p>
            <a:endParaRPr lang="en-US"/>
          </a:p>
        </p:txBody>
      </p:sp>
    </p:spTree>
    <p:extLst>
      <p:ext uri="{BB962C8B-B14F-4D97-AF65-F5344CB8AC3E}">
        <p14:creationId xmlns:p14="http://schemas.microsoft.com/office/powerpoint/2010/main" val="38310033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a:xfrm>
            <a:off x="457200" y="1371600"/>
            <a:ext cx="8382000" cy="5105400"/>
          </a:xfrm>
        </p:spPr>
        <p:txBody>
          <a:bodyPr>
            <a:normAutofit fontScale="92500"/>
          </a:bodyPr>
          <a:lstStyle/>
          <a:p>
            <a:r>
              <a:rPr lang="en-US" dirty="0" smtClean="0"/>
              <a:t>Disappearing Images</a:t>
            </a:r>
          </a:p>
          <a:p>
            <a:pPr lvl="1"/>
            <a:r>
              <a:rPr lang="en-US" dirty="0"/>
              <a:t>Describe the advantages and disadvantages of Snapchat to its users. Provide </a:t>
            </a:r>
            <a:r>
              <a:rPr lang="en-US" dirty="0" smtClean="0"/>
              <a:t>specific </a:t>
            </a:r>
            <a:r>
              <a:rPr lang="en-US" dirty="0"/>
              <a:t>examples of both to support your answer.</a:t>
            </a:r>
          </a:p>
          <a:p>
            <a:pPr lvl="1"/>
            <a:r>
              <a:rPr lang="en-US" dirty="0"/>
              <a:t>Do you think that Snapchat can become profitable (i.e., survive) in the marketplace? Why or why not? Support your answer with </a:t>
            </a:r>
            <a:r>
              <a:rPr lang="en-US" dirty="0" smtClean="0"/>
              <a:t>specific </a:t>
            </a:r>
            <a:r>
              <a:rPr lang="en-US" dirty="0"/>
              <a:t>examples.</a:t>
            </a:r>
          </a:p>
          <a:p>
            <a:pPr lvl="1"/>
            <a:r>
              <a:rPr lang="en-US" dirty="0"/>
              <a:t>How will the Snapchat breach affect marketers who are considering using the app in their campaigns?</a:t>
            </a:r>
          </a:p>
          <a:p>
            <a:pPr lvl="1"/>
            <a:r>
              <a:rPr lang="en-US" dirty="0"/>
              <a:t>Should Snapchat’s founders have sold the service to Facebook or Google? Why or why not? If you were the founder of Snapchat, would you have accepted one of these offers? Why or why not</a:t>
            </a:r>
            <a:r>
              <a:rPr lang="en-US" dirty="0" smtClean="0"/>
              <a:t>?</a:t>
            </a:r>
            <a:endParaRPr lang="en-US" dirty="0"/>
          </a:p>
        </p:txBody>
      </p:sp>
      <p:sp>
        <p:nvSpPr>
          <p:cNvPr id="4" name="Title 3"/>
          <p:cNvSpPr>
            <a:spLocks noGrp="1"/>
          </p:cNvSpPr>
          <p:nvPr>
            <p:ph type="title"/>
          </p:nvPr>
        </p:nvSpPr>
        <p:spPr/>
        <p:txBody>
          <a:bodyPr/>
          <a:lstStyle/>
          <a:p>
            <a:endParaRPr lang="en-US"/>
          </a:p>
        </p:txBody>
      </p:sp>
      <p:pic>
        <p:nvPicPr>
          <p:cNvPr id="573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72200" y="152400"/>
            <a:ext cx="2590800" cy="17426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874481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p:cNvSpPr>
            <a:spLocks noGrp="1"/>
          </p:cNvSpPr>
          <p:nvPr>
            <p:ph type="body" sz="quarter" idx="15"/>
          </p:nvPr>
        </p:nvSpPr>
        <p:spPr/>
        <p:txBody>
          <a:bodyPr/>
          <a:lstStyle/>
          <a:p>
            <a:r>
              <a:rPr lang="en-US" dirty="0" smtClean="0"/>
              <a:t>’S ABOUT BUSINESS 8.1</a:t>
            </a:r>
            <a:endParaRPr lang="en-US" dirty="0"/>
          </a:p>
        </p:txBody>
      </p:sp>
      <p:sp>
        <p:nvSpPr>
          <p:cNvPr id="4" name="Subtitle 3"/>
          <p:cNvSpPr>
            <a:spLocks noGrp="1"/>
          </p:cNvSpPr>
          <p:nvPr>
            <p:ph sz="quarter" idx="16"/>
          </p:nvPr>
        </p:nvSpPr>
        <p:spPr/>
        <p:txBody>
          <a:bodyPr>
            <a:normAutofit/>
          </a:bodyPr>
          <a:lstStyle/>
          <a:p>
            <a:r>
              <a:rPr lang="en-US" dirty="0" smtClean="0"/>
              <a:t>Brian Krebs Blogs on </a:t>
            </a:r>
            <a:r>
              <a:rPr lang="en-US" dirty="0"/>
              <a:t>Information </a:t>
            </a:r>
            <a:r>
              <a:rPr lang="en-US" dirty="0" smtClean="0"/>
              <a:t>Security</a:t>
            </a:r>
          </a:p>
          <a:p>
            <a:pPr lvl="1"/>
            <a:r>
              <a:rPr lang="en-US" dirty="0" smtClean="0"/>
              <a:t>List </a:t>
            </a:r>
            <a:r>
              <a:rPr lang="en-US" dirty="0"/>
              <a:t>various ways in which Krebs can make money from his </a:t>
            </a:r>
            <a:r>
              <a:rPr lang="en-US" dirty="0" smtClean="0"/>
              <a:t>blog.</a:t>
            </a:r>
          </a:p>
          <a:p>
            <a:pPr lvl="1"/>
            <a:r>
              <a:rPr lang="en-US" dirty="0" smtClean="0"/>
              <a:t>You </a:t>
            </a:r>
            <a:r>
              <a:rPr lang="en-US" dirty="0"/>
              <a:t>are the Chief Security </a:t>
            </a:r>
            <a:r>
              <a:rPr lang="en-US" dirty="0" smtClean="0"/>
              <a:t>Officer </a:t>
            </a:r>
            <a:r>
              <a:rPr lang="en-US" dirty="0"/>
              <a:t>for a company. How would you incorporate Krebs’s blog into your security efforts?</a:t>
            </a:r>
          </a:p>
        </p:txBody>
      </p:sp>
    </p:spTree>
    <p:extLst>
      <p:ext uri="{BB962C8B-B14F-4D97-AF65-F5344CB8AC3E}">
        <p14:creationId xmlns:p14="http://schemas.microsoft.com/office/powerpoint/2010/main" val="35297929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idx="1"/>
          </p:nvPr>
        </p:nvSpPr>
        <p:spPr/>
        <p:txBody>
          <a:bodyPr>
            <a:normAutofit/>
          </a:bodyPr>
          <a:lstStyle/>
          <a:p>
            <a:r>
              <a:rPr lang="en-US" dirty="0" smtClean="0"/>
              <a:t>Web 2.0</a:t>
            </a:r>
            <a:endParaRPr lang="en-US" dirty="0"/>
          </a:p>
        </p:txBody>
      </p:sp>
      <p:sp>
        <p:nvSpPr>
          <p:cNvPr id="7" name="Text Placeholder 6"/>
          <p:cNvSpPr>
            <a:spLocks noGrp="1"/>
          </p:cNvSpPr>
          <p:nvPr>
            <p:ph type="body" sz="quarter" idx="14"/>
          </p:nvPr>
        </p:nvSpPr>
        <p:spPr/>
        <p:txBody>
          <a:bodyPr/>
          <a:lstStyle/>
          <a:p>
            <a:r>
              <a:rPr lang="en-US" dirty="0" smtClean="0"/>
              <a:t>8.1</a:t>
            </a:r>
            <a:endParaRPr lang="en-US" dirty="0"/>
          </a:p>
        </p:txBody>
      </p:sp>
      <p:sp>
        <p:nvSpPr>
          <p:cNvPr id="6" name="Text Placeholder 5"/>
          <p:cNvSpPr>
            <a:spLocks noGrp="1"/>
          </p:cNvSpPr>
          <p:nvPr>
            <p:ph sz="quarter" idx="15"/>
          </p:nvPr>
        </p:nvSpPr>
        <p:spPr/>
        <p:txBody>
          <a:bodyPr>
            <a:normAutofit/>
          </a:bodyPr>
          <a:lstStyle/>
          <a:p>
            <a:r>
              <a:rPr lang="en-US" dirty="0"/>
              <a:t>AJAX</a:t>
            </a:r>
          </a:p>
          <a:p>
            <a:r>
              <a:rPr lang="en-US" dirty="0" smtClean="0"/>
              <a:t>Tagging</a:t>
            </a:r>
          </a:p>
          <a:p>
            <a:pPr lvl="1"/>
            <a:r>
              <a:rPr lang="en-US" dirty="0" smtClean="0"/>
              <a:t>Folksonomies</a:t>
            </a:r>
          </a:p>
          <a:p>
            <a:pPr lvl="1"/>
            <a:r>
              <a:rPr lang="en-US" dirty="0" err="1" smtClean="0"/>
              <a:t>Geotagging</a:t>
            </a:r>
            <a:endParaRPr lang="en-US" dirty="0"/>
          </a:p>
          <a:p>
            <a:r>
              <a:rPr lang="en-US" dirty="0"/>
              <a:t>Really Simple Syndication (RSS)</a:t>
            </a:r>
          </a:p>
          <a:p>
            <a:r>
              <a:rPr lang="en-US" dirty="0" smtClean="0"/>
              <a:t>Blogs</a:t>
            </a:r>
          </a:p>
        </p:txBody>
      </p:sp>
    </p:spTree>
    <p:extLst>
      <p:ext uri="{BB962C8B-B14F-4D97-AF65-F5344CB8AC3E}">
        <p14:creationId xmlns:p14="http://schemas.microsoft.com/office/powerpoint/2010/main" val="31377396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normAutofit fontScale="85000" lnSpcReduction="10000"/>
          </a:bodyPr>
          <a:lstStyle/>
          <a:p>
            <a:r>
              <a:rPr lang="en-US" dirty="0" smtClean="0"/>
              <a:t>Figure 8.1: Web Site of National Public Radio with RSS Toolbar</a:t>
            </a:r>
            <a:endParaRPr lang="en-US" dirty="0"/>
          </a:p>
        </p:txBody>
      </p:sp>
      <p:pic>
        <p:nvPicPr>
          <p:cNvPr id="58370"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228600" y="381000"/>
            <a:ext cx="9143999" cy="81044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1302385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Georgia Custom">
      <a:majorFont>
        <a:latin typeface="Georgia"/>
        <a:ea typeface=""/>
        <a:cs typeface=""/>
      </a:majorFont>
      <a:minorFont>
        <a:latin typeface="Garamon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21510</TotalTime>
  <Words>1769</Words>
  <Application>Microsoft Office PowerPoint</Application>
  <PresentationFormat>On-screen Show (4:3)</PresentationFormat>
  <Paragraphs>148</Paragraphs>
  <Slides>27</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Adobe Fan Heiti Std B</vt:lpstr>
      <vt:lpstr>Arial</vt:lpstr>
      <vt:lpstr>Calibri</vt:lpstr>
      <vt:lpstr>Century Gothic</vt:lpstr>
      <vt:lpstr>Garamond</vt:lpstr>
      <vt:lpstr>Times New Roman</vt:lpstr>
      <vt:lpstr>Verdana</vt:lpstr>
      <vt:lpstr>Office Theme</vt:lpstr>
      <vt:lpstr>PowerPoint Presentation</vt:lpstr>
      <vt:lpstr>CHAPTER OUTLINE</vt:lpstr>
      <vt:lpstr>CHAPTER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8</dc:title>
  <dc:creator>John Kenneth Corley</dc:creator>
  <cp:lastModifiedBy>INFTLAPTOP-L2-ADMIN</cp:lastModifiedBy>
  <cp:revision>619</cp:revision>
  <dcterms:created xsi:type="dcterms:W3CDTF">2013-08-07T23:49:12Z</dcterms:created>
  <dcterms:modified xsi:type="dcterms:W3CDTF">2025-08-21T09:59:56Z</dcterms:modified>
</cp:coreProperties>
</file>

<file path=docProps/thumbnail.jpeg>
</file>